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E381C-D2DD-A89D-30CA-11B232069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71A77DA-FE7A-87FF-447A-42483DE74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1D61656-C606-ACAB-02B8-F4FFC869A6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7D145B-D744-F9E8-CD87-169FA99BDB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618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MWP</a:t>
            </a:r>
            <a:r>
              <a:rPr kumimoji="1" lang="ja-JP" altLang="en-US" dirty="0"/>
              <a:t>プログラム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293049"/>
            <a:ext cx="5865701" cy="530306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ランチャーメニューからプログラムをクリックします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「新しいプログラム」をクリックし、「プログラム名」を入力します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「コンテンツ」タブに切り替え、「追加」から「既存コース」を選択します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パッケージにしたいコースを選択したら、「変更を保存する」をクリックします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選択したコース名が一覧で表示されます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メイン完了では、コースの受講順を制御することができます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順番ですべて：ユーザーは指定された順序ですべてのコースを完了する必要があります同画面内のコースの表示順が順序になります。順番を変更したい場合は、コース名をドラッグします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任意の順番ですべて：ユーザーはすべてのコースを順不同で完了する必要があります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最低でも：指定されたコースのうち、いくつかを完了すればよい場合に選択します</a:t>
            </a:r>
            <a:br>
              <a:rPr lang="en-US" altLang="ja-JP" dirty="0"/>
            </a:br>
            <a:r>
              <a:rPr lang="ja-JP" altLang="en-US" dirty="0"/>
              <a:t>これを選んだ場合は、いくつ完了すれば良いか数値を入力するメニューが表示されます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「スケジュール」タブに切り替え、プログラムの開講期間を指定して「変更を保存」をクリックします。無期限の場合は指定なしでかまいません。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「割り当てウインドウ」メニューには何も指定してはいけません</a:t>
            </a:r>
            <a:br>
              <a:rPr lang="en-US" altLang="ja-JP" dirty="0"/>
            </a:b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開始日：プログラムスタート日。受講生がプログラムに取り組める開始日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終了日：受講生がプログラムを完了しなければいけないタイムリミット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遮断日：受講生がプログラムにアクセスできる期限。過ぎると遮断されます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「ユーザ」タブに切り替え、プログラム受講者を割り当てます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割り当ては手動の他、</a:t>
            </a:r>
            <a:r>
              <a:rPr lang="en-US" altLang="ja-JP" dirty="0"/>
              <a:t>CSV</a:t>
            </a:r>
            <a:r>
              <a:rPr lang="ja-JP" altLang="en-US" dirty="0"/>
              <a:t>による一括流し込みや、ダイナミックルールを活用することも可能です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472272" y="6669616"/>
            <a:ext cx="12474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solidFill>
                  <a:schemeClr val="bg1"/>
                </a:solidFill>
              </a:rPr>
              <a:t>MWP</a:t>
            </a:r>
            <a:r>
              <a:rPr kumimoji="1" lang="ja-JP" altLang="en-US" sz="1050" dirty="0">
                <a:solidFill>
                  <a:schemeClr val="bg1"/>
                </a:solidFill>
              </a:rPr>
              <a:t>プログラム</a:t>
            </a:r>
            <a:r>
              <a:rPr kumimoji="1" lang="en-US" altLang="ja-JP" sz="1050" dirty="0">
                <a:solidFill>
                  <a:schemeClr val="bg1"/>
                </a:solidFill>
              </a:rPr>
              <a:t>1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1FBE3C5C-DABA-4C2A-0F88-DE52CFCA1702}"/>
              </a:ext>
            </a:extLst>
          </p:cNvPr>
          <p:cNvCxnSpPr>
            <a:cxnSpLocks/>
          </p:cNvCxnSpPr>
          <p:nvPr/>
        </p:nvCxnSpPr>
        <p:spPr>
          <a:xfrm>
            <a:off x="156000" y="4068844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51C6945A-AEB6-BF02-CBAE-F70315776411}"/>
              </a:ext>
            </a:extLst>
          </p:cNvPr>
          <p:cNvCxnSpPr>
            <a:cxnSpLocks/>
          </p:cNvCxnSpPr>
          <p:nvPr/>
        </p:nvCxnSpPr>
        <p:spPr>
          <a:xfrm>
            <a:off x="156000" y="5618833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0FB9FF5E-1501-C486-2307-73E630B199A5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552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「プログラム」とは、複数のコースをパッケージ化し、ひとくくりのコンテンツパッケージとして提供する機能です</a:t>
            </a:r>
            <a:br>
              <a:rPr lang="en-US" altLang="ja-JP" dirty="0"/>
            </a:br>
            <a:r>
              <a:rPr lang="ja-JP" altLang="en-US" dirty="0"/>
              <a:t>「プログラム」を活用する場合は、予めコースに「コース完了」を設定しておく必要があります</a:t>
            </a:r>
            <a:endParaRPr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9B4186-B68D-2639-F000-26C3212EAD4C}"/>
              </a:ext>
            </a:extLst>
          </p:cNvPr>
          <p:cNvSpPr/>
          <p:nvPr/>
        </p:nvSpPr>
        <p:spPr>
          <a:xfrm>
            <a:off x="-1" y="112844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17D1852-AD70-F63B-31C9-7CE2909D0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0" t="24522"/>
          <a:stretch/>
        </p:blipFill>
        <p:spPr>
          <a:xfrm>
            <a:off x="6963507" y="1611018"/>
            <a:ext cx="4746190" cy="2342345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9785CFA-4C8D-24BC-E8C1-E2BD723A69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507" y="4186403"/>
            <a:ext cx="4588773" cy="1330274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967E29F-4129-59CC-38E6-76CCB2BC498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507" y="5677515"/>
            <a:ext cx="4192723" cy="953549"/>
          </a:xfrm>
          <a:prstGeom prst="rect">
            <a:avLst/>
          </a:prstGeom>
        </p:spPr>
      </p:pic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E3D77E0-D6E5-856B-AB42-8206C4442E06}"/>
              </a:ext>
            </a:extLst>
          </p:cNvPr>
          <p:cNvSpPr/>
          <p:nvPr/>
        </p:nvSpPr>
        <p:spPr>
          <a:xfrm>
            <a:off x="10881360" y="1706880"/>
            <a:ext cx="762000" cy="2971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6F2E942-C915-E9DA-D785-1DE32C5CBA8E}"/>
              </a:ext>
            </a:extLst>
          </p:cNvPr>
          <p:cNvSpPr/>
          <p:nvPr/>
        </p:nvSpPr>
        <p:spPr>
          <a:xfrm>
            <a:off x="10248900" y="2933700"/>
            <a:ext cx="1242060" cy="7315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乗算記号 24">
            <a:extLst>
              <a:ext uri="{FF2B5EF4-FFF2-40B4-BE49-F238E27FC236}">
                <a16:creationId xmlns:a16="http://schemas.microsoft.com/office/drawing/2014/main" id="{33618DF7-3F62-101A-D3C7-C2C764ACC5D5}"/>
              </a:ext>
            </a:extLst>
          </p:cNvPr>
          <p:cNvSpPr/>
          <p:nvPr/>
        </p:nvSpPr>
        <p:spPr>
          <a:xfrm>
            <a:off x="7246620" y="5069675"/>
            <a:ext cx="662940" cy="662940"/>
          </a:xfrm>
          <a:prstGeom prst="mathMultiply">
            <a:avLst>
              <a:gd name="adj1" fmla="val 6896"/>
            </a:avLst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A88DEAA-AA60-7F78-6A2D-6EFB363AAF3D}"/>
              </a:ext>
            </a:extLst>
          </p:cNvPr>
          <p:cNvSpPr/>
          <p:nvPr/>
        </p:nvSpPr>
        <p:spPr>
          <a:xfrm>
            <a:off x="10510520" y="5677515"/>
            <a:ext cx="594360" cy="2000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0DA54-DCFE-D811-F38C-9DB30B5DC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A783C6-8427-3F6E-6D2E-623040FD5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MWP</a:t>
            </a:r>
            <a:r>
              <a:rPr kumimoji="1" lang="ja-JP" altLang="en-US" dirty="0"/>
              <a:t>プログラム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8A9627-2292-5D69-541B-E6836D326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293049"/>
            <a:ext cx="5865701" cy="53030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ja-JP" dirty="0"/>
              <a:t>CSV</a:t>
            </a:r>
            <a:r>
              <a:rPr lang="ja-JP" altLang="en-US" dirty="0"/>
              <a:t>による一括割り当て</a:t>
            </a:r>
            <a:endParaRPr lang="en-US" altLang="ja-JP" dirty="0"/>
          </a:p>
          <a:p>
            <a:pPr lvl="1">
              <a:buFont typeface="+mj-lt"/>
              <a:buAutoNum type="arabicPeriod"/>
            </a:pPr>
            <a:r>
              <a:rPr lang="ja-JP" altLang="en-US" dirty="0"/>
              <a:t>「新しいプログラム」をクリックし、「プログラム名」を入力する画面で、「プログラム</a:t>
            </a:r>
            <a:r>
              <a:rPr lang="en-US" altLang="ja-JP" dirty="0"/>
              <a:t>ID</a:t>
            </a:r>
            <a:r>
              <a:rPr lang="ja-JP" altLang="en-US" dirty="0"/>
              <a:t>ナンバー」を必ず入力します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プログラム</a:t>
            </a:r>
            <a:r>
              <a:rPr lang="en-US" altLang="ja-JP" dirty="0"/>
              <a:t>ID</a:t>
            </a:r>
            <a:r>
              <a:rPr lang="ja-JP" altLang="en-US" dirty="0"/>
              <a:t>ナンバーはサイト全体で重複不可、ユニーク値とします</a:t>
            </a:r>
            <a:endParaRPr lang="en-US" altLang="ja-JP" dirty="0"/>
          </a:p>
          <a:p>
            <a:pPr lvl="1">
              <a:buFont typeface="+mj-lt"/>
              <a:buAutoNum type="arabicPeriod"/>
            </a:pPr>
            <a:r>
              <a:rPr lang="en-US" altLang="ja-JP" dirty="0"/>
              <a:t>CSV</a:t>
            </a:r>
            <a:r>
              <a:rPr lang="ja-JP" altLang="en-US" dirty="0"/>
              <a:t>ファイルを作成します。文字コードは</a:t>
            </a:r>
            <a:r>
              <a:rPr lang="en-US" altLang="ja-JP" dirty="0"/>
              <a:t>UTF-8</a:t>
            </a:r>
            <a:r>
              <a:rPr lang="ja-JP" altLang="en-US" dirty="0"/>
              <a:t>です。日付の形式は例と同じにします。</a:t>
            </a:r>
            <a:r>
              <a:rPr lang="en-US" altLang="ja-JP" dirty="0"/>
              <a:t>CSV</a:t>
            </a:r>
            <a:r>
              <a:rPr lang="ja-JP" altLang="en-US" dirty="0"/>
              <a:t>処理の場合、時刻は</a:t>
            </a:r>
            <a:r>
              <a:rPr lang="en-US" altLang="ja-JP" dirty="0"/>
              <a:t>0:00</a:t>
            </a:r>
            <a:r>
              <a:rPr lang="ja-JP" altLang="en-US" dirty="0"/>
              <a:t>固定となり、任意の時刻を指定することはできません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username,program1,programstartdate1,programenddate1,programduedate1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username	</a:t>
            </a:r>
            <a:r>
              <a:rPr lang="ja-JP" altLang="en-US" dirty="0"/>
              <a:t>ユーザ名（アカウント名）</a:t>
            </a:r>
            <a:br>
              <a:rPr lang="en-US" altLang="ja-JP" dirty="0"/>
            </a:br>
            <a:r>
              <a:rPr lang="en-US" altLang="ja-JP" dirty="0"/>
              <a:t>program1	</a:t>
            </a:r>
            <a:r>
              <a:rPr lang="ja-JP" altLang="en-US" dirty="0"/>
              <a:t>プログラム</a:t>
            </a:r>
            <a:r>
              <a:rPr lang="en-US" altLang="ja-JP" dirty="0"/>
              <a:t>ID</a:t>
            </a:r>
            <a:r>
              <a:rPr lang="ja-JP" altLang="en-US" dirty="0"/>
              <a:t>ナンバー</a:t>
            </a:r>
            <a:br>
              <a:rPr lang="en-US" altLang="ja-JP" dirty="0"/>
            </a:br>
            <a:r>
              <a:rPr lang="en-US" altLang="ja-JP" dirty="0"/>
              <a:t>programstartdate1	</a:t>
            </a:r>
            <a:r>
              <a:rPr lang="ja-JP" altLang="en-US" dirty="0"/>
              <a:t>開始日</a:t>
            </a:r>
            <a:br>
              <a:rPr lang="en-US" altLang="ja-JP" dirty="0"/>
            </a:br>
            <a:r>
              <a:rPr lang="en-US" altLang="ja-JP" dirty="0"/>
              <a:t>programenddate1	</a:t>
            </a:r>
            <a:r>
              <a:rPr lang="ja-JP" altLang="en-US" dirty="0"/>
              <a:t>終了日</a:t>
            </a:r>
            <a:br>
              <a:rPr lang="en-US" altLang="ja-JP" dirty="0"/>
            </a:br>
            <a:r>
              <a:rPr lang="en-US" altLang="ja-JP" dirty="0"/>
              <a:t>programduedate1	</a:t>
            </a:r>
            <a:r>
              <a:rPr lang="ja-JP" altLang="en-US" dirty="0"/>
              <a:t>遮断日</a:t>
            </a:r>
            <a:br>
              <a:rPr lang="en-US" altLang="ja-JP" dirty="0"/>
            </a:br>
            <a:endParaRPr lang="en-US" altLang="ja-JP" dirty="0"/>
          </a:p>
          <a:p>
            <a:pPr lvl="1">
              <a:buFont typeface="+mj-lt"/>
              <a:buAutoNum type="arabicPeriod"/>
            </a:pPr>
            <a:r>
              <a:rPr lang="ja-JP" altLang="en-US" dirty="0"/>
              <a:t>通常の</a:t>
            </a:r>
            <a:r>
              <a:rPr lang="en-US" altLang="ja-JP" dirty="0"/>
              <a:t>CSV</a:t>
            </a:r>
            <a:r>
              <a:rPr lang="ja-JP" altLang="en-US" dirty="0"/>
              <a:t>アップロードと同様に処理します</a:t>
            </a:r>
            <a:br>
              <a:rPr lang="en-US" altLang="ja-JP" dirty="0"/>
            </a:br>
            <a:endParaRPr lang="en-US" altLang="ja-JP" dirty="0"/>
          </a:p>
          <a:p>
            <a:pPr>
              <a:buFont typeface="Wingdings" panose="05000000000000000000" pitchFamily="2" charset="2"/>
              <a:buChar char="u"/>
            </a:pPr>
            <a:r>
              <a:rPr lang="ja-JP" altLang="en-US" dirty="0"/>
              <a:t>コースへのエンロールについて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プログラムに登録されたコースへのエンロールのタイミングは、受講生がコースをクリックした際に、自動的にエンロールされます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受講生がコースをクリックしない限りは、エンロールはされないことに注意して下さい</a:t>
            </a:r>
            <a:br>
              <a:rPr lang="en-US" altLang="ja-JP" dirty="0"/>
            </a:b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コースの登録方法に、「プログラム登録」が追加されます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プログラム登録によるエンロール処理がされた場合、アンエンロール処理や登録状況の編集はできません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プログラムは受講者に平等に開講される　という構想のため、個人を遮断するのではなく、コースを遮断するという考え方をしましょう</a:t>
            </a:r>
            <a:endParaRPr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C62C7E-B069-4E11-444C-7AA330D51FE3}"/>
              </a:ext>
            </a:extLst>
          </p:cNvPr>
          <p:cNvSpPr txBox="1"/>
          <p:nvPr/>
        </p:nvSpPr>
        <p:spPr>
          <a:xfrm>
            <a:off x="5472272" y="6669616"/>
            <a:ext cx="12474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solidFill>
                  <a:schemeClr val="bg1"/>
                </a:solidFill>
              </a:rPr>
              <a:t>MWP</a:t>
            </a:r>
            <a:r>
              <a:rPr kumimoji="1" lang="ja-JP" altLang="en-US" sz="1050" dirty="0">
                <a:solidFill>
                  <a:schemeClr val="bg1"/>
                </a:solidFill>
              </a:rPr>
              <a:t>プログラム</a:t>
            </a:r>
            <a:r>
              <a:rPr kumimoji="1" lang="en-US" altLang="ja-JP" sz="1050" dirty="0">
                <a:solidFill>
                  <a:schemeClr val="bg1"/>
                </a:solidFill>
              </a:rPr>
              <a:t>2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8E0B7939-007E-C7F3-2168-AFDA2F110BD5}"/>
              </a:ext>
            </a:extLst>
          </p:cNvPr>
          <p:cNvCxnSpPr>
            <a:cxnSpLocks/>
          </p:cNvCxnSpPr>
          <p:nvPr/>
        </p:nvCxnSpPr>
        <p:spPr>
          <a:xfrm>
            <a:off x="156000" y="3959431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56E7268E-94FE-E312-DE8F-63F01FD7B5EC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552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「プログラム」とは、複数のコースをパッケージ化し、ひとくくりのコンテンツパッケージとして提供する機能です</a:t>
            </a:r>
            <a:br>
              <a:rPr lang="en-US" altLang="ja-JP" dirty="0"/>
            </a:br>
            <a:r>
              <a:rPr lang="ja-JP" altLang="en-US" dirty="0"/>
              <a:t>「プログラム」を活用する場合は、予めコースに「コース完了」を設定しておく必要があります</a:t>
            </a:r>
            <a:endParaRPr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FB1EF00-9175-07F3-ACA8-7D08DFA358B0}"/>
              </a:ext>
            </a:extLst>
          </p:cNvPr>
          <p:cNvSpPr/>
          <p:nvPr/>
        </p:nvSpPr>
        <p:spPr>
          <a:xfrm>
            <a:off x="-1" y="112844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B3D1A48-08C6-DE0E-0322-105F29ABFA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593" y="1474009"/>
            <a:ext cx="5692108" cy="157567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A78D62A-AE58-C498-D563-940B7E056BB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665"/>
          <a:stretch/>
        </p:blipFill>
        <p:spPr>
          <a:xfrm>
            <a:off x="6269593" y="4117778"/>
            <a:ext cx="5692108" cy="218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91886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1754</TotalTime>
  <Words>667</Words>
  <Application>Microsoft Office PowerPoint</Application>
  <PresentationFormat>ワイド画面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Times New Roman</vt:lpstr>
      <vt:lpstr>Wingdings</vt:lpstr>
      <vt:lpstr>Wingdings 2</vt:lpstr>
      <vt:lpstr>HDOfficeLightV0</vt:lpstr>
      <vt:lpstr>MWPプログラム</vt:lpstr>
      <vt:lpstr>MWPプログラム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47</cp:revision>
  <dcterms:created xsi:type="dcterms:W3CDTF">2024-07-23T04:09:56Z</dcterms:created>
  <dcterms:modified xsi:type="dcterms:W3CDTF">2025-01-23T01:50:34Z</dcterms:modified>
</cp:coreProperties>
</file>