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MWP</a:t>
            </a:r>
            <a:r>
              <a:rPr kumimoji="1" lang="ja-JP" altLang="en-US" dirty="0"/>
              <a:t>カスタムレポート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125415"/>
            <a:ext cx="5865701" cy="554419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ランチャーメニューからカスタムレポートをクリックします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「新しいレポ－ト」をクリックし、「名称」を入力します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「レポ－トソース」から、「コース参加者」を選択します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「デフォルトセットアップを含む」にチェックをつけておくと、レポート生成イメージがつきやすいため、こだわりがなければチェックを付けたままにしておき、「保存」をクリックします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「エディタ」タブの左側のフィールドリストからレポートに表示したいフィールドを選択します</a:t>
            </a:r>
            <a:br>
              <a:rPr lang="en-US" altLang="ja-JP" dirty="0"/>
            </a:br>
            <a:r>
              <a:rPr lang="ja-JP" altLang="en-US" dirty="0"/>
              <a:t>今回は、「コース完了</a:t>
            </a:r>
            <a:r>
              <a:rPr lang="en-US" altLang="ja-JP" dirty="0"/>
              <a:t>_</a:t>
            </a:r>
            <a:r>
              <a:rPr lang="ja-JP" altLang="en-US" dirty="0"/>
              <a:t>学習者の進捗」「コース完了</a:t>
            </a:r>
            <a:r>
              <a:rPr lang="en-US" altLang="ja-JP" dirty="0"/>
              <a:t>_</a:t>
            </a:r>
            <a:r>
              <a:rPr lang="ja-JP" altLang="en-US" dirty="0"/>
              <a:t>完了」「コース完了</a:t>
            </a:r>
            <a:r>
              <a:rPr lang="en-US" altLang="ja-JP" dirty="0"/>
              <a:t>_</a:t>
            </a:r>
            <a:r>
              <a:rPr lang="ja-JP" altLang="en-US" dirty="0"/>
              <a:t>完了日時」を選択します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不要なフィールドは「✕」をクリックして削除します。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フィールドをドラッグすると順番を並び変えることができます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右側のコンディションから、コンディションを選択する</a:t>
            </a:r>
            <a:r>
              <a:rPr lang="en-US" altLang="ja-JP" dirty="0"/>
              <a:t>&gt;</a:t>
            </a:r>
            <a:r>
              <a:rPr lang="ja-JP" altLang="en-US" dirty="0"/>
              <a:t>レポート閲覧者との関係を選択し、プルダウンメニューからカスタマイズ</a:t>
            </a:r>
            <a:r>
              <a:rPr lang="en-US" altLang="ja-JP" dirty="0"/>
              <a:t>&gt;</a:t>
            </a:r>
            <a:r>
              <a:rPr lang="ja-JP" altLang="en-US" dirty="0"/>
              <a:t>レポート閲覧者と同じ部門にチェックを付けて「適用」をクリックします。組織構造を階層化している場合は下位の部門の取り扱いに応じて、「下位の部門を含む」にチェックを付けます。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「対象者」タブに切り替え、このレポートの閲覧者を指定します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「ジョブ」を選択し、レポートを閲覧させたい部門と役職を選択後、変更を保存します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「アクセス」タブをクリックすると、レポート閲覧権限を有しているアカウントが一覧で表示されます。正しく指定されているか確認しましょう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303956" y="6669616"/>
            <a:ext cx="15840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>
                <a:solidFill>
                  <a:schemeClr val="bg1"/>
                </a:solidFill>
              </a:rPr>
              <a:t>MWP</a:t>
            </a:r>
            <a:r>
              <a:rPr kumimoji="1" lang="ja-JP" altLang="en-US" sz="1050" dirty="0">
                <a:solidFill>
                  <a:schemeClr val="bg1"/>
                </a:solidFill>
              </a:rPr>
              <a:t>カスタムレポート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43411"/>
            <a:ext cx="11731403" cy="361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altLang="ja-JP" dirty="0"/>
              <a:t>MWP</a:t>
            </a:r>
            <a:r>
              <a:rPr lang="ja-JP" altLang="en-US" dirty="0"/>
              <a:t>カスタムレポートとは、テナント内で保有しているユーザデータやコース完了データから必要な情報をレポート化する機能です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63409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2501930"/>
            <a:ext cx="5939999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1603F743-8EF0-2E0C-564E-40167F7E3EE3}"/>
              </a:ext>
            </a:extLst>
          </p:cNvPr>
          <p:cNvCxnSpPr>
            <a:cxnSpLocks/>
          </p:cNvCxnSpPr>
          <p:nvPr/>
        </p:nvCxnSpPr>
        <p:spPr>
          <a:xfrm>
            <a:off x="156000" y="4699387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E9FA31CD-2BCF-6120-572E-2CA3493A55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9"/>
          <a:stretch/>
        </p:blipFill>
        <p:spPr>
          <a:xfrm>
            <a:off x="6373496" y="2205135"/>
            <a:ext cx="5525477" cy="232549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8EE0FFE6-7E71-1F7E-DC8B-6260BC3DCD5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473" y="4717124"/>
            <a:ext cx="5029525" cy="2073060"/>
          </a:xfrm>
          <a:prstGeom prst="rect">
            <a:avLst/>
          </a:prstGeom>
        </p:spPr>
      </p:pic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BF3A8A17-68A2-4957-69EE-0F5245A69B75}"/>
              </a:ext>
            </a:extLst>
          </p:cNvPr>
          <p:cNvCxnSpPr>
            <a:cxnSpLocks/>
          </p:cNvCxnSpPr>
          <p:nvPr/>
        </p:nvCxnSpPr>
        <p:spPr>
          <a:xfrm>
            <a:off x="6095999" y="2096867"/>
            <a:ext cx="5940001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図 28">
            <a:extLst>
              <a:ext uri="{FF2B5EF4-FFF2-40B4-BE49-F238E27FC236}">
                <a16:creationId xmlns:a16="http://schemas.microsoft.com/office/drawing/2014/main" id="{6A5198DA-22B7-2EBC-8929-C56EA48E1B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00"/>
          <a:stretch/>
        </p:blipFill>
        <p:spPr>
          <a:xfrm>
            <a:off x="6668791" y="1114221"/>
            <a:ext cx="4934885" cy="925617"/>
          </a:xfrm>
          <a:prstGeom prst="rect">
            <a:avLst/>
          </a:prstGeom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EF7316EF-6349-A38C-A143-7AA18A5A2297}"/>
              </a:ext>
            </a:extLst>
          </p:cNvPr>
          <p:cNvSpPr/>
          <p:nvPr/>
        </p:nvSpPr>
        <p:spPr>
          <a:xfrm>
            <a:off x="7979508" y="1125415"/>
            <a:ext cx="1258277" cy="23449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59616BB-73F9-4705-B75D-4090E6B3C8C6}"/>
              </a:ext>
            </a:extLst>
          </p:cNvPr>
          <p:cNvSpPr/>
          <p:nvPr/>
        </p:nvSpPr>
        <p:spPr>
          <a:xfrm>
            <a:off x="7979508" y="1493925"/>
            <a:ext cx="1853340" cy="23449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E50ACA4-7945-6291-9A96-6B5A20C023D0}"/>
              </a:ext>
            </a:extLst>
          </p:cNvPr>
          <p:cNvSpPr/>
          <p:nvPr/>
        </p:nvSpPr>
        <p:spPr>
          <a:xfrm>
            <a:off x="7930740" y="1785446"/>
            <a:ext cx="183036" cy="23449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85FE07B-E80F-8D71-91A2-395C6CF9431C}"/>
              </a:ext>
            </a:extLst>
          </p:cNvPr>
          <p:cNvSpPr/>
          <p:nvPr/>
        </p:nvSpPr>
        <p:spPr>
          <a:xfrm>
            <a:off x="6480048" y="2609088"/>
            <a:ext cx="737616" cy="19022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9940070-F2E2-31A7-E81C-1E8887D4B6F4}"/>
              </a:ext>
            </a:extLst>
          </p:cNvPr>
          <p:cNvSpPr/>
          <p:nvPr/>
        </p:nvSpPr>
        <p:spPr>
          <a:xfrm>
            <a:off x="8569960" y="2661920"/>
            <a:ext cx="162560" cy="1066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C3F280F-6EA4-CBFB-5A2D-C626790D164F}"/>
              </a:ext>
            </a:extLst>
          </p:cNvPr>
          <p:cNvSpPr/>
          <p:nvPr/>
        </p:nvSpPr>
        <p:spPr>
          <a:xfrm>
            <a:off x="9438640" y="2661920"/>
            <a:ext cx="162560" cy="1066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AF57011-1E2A-BFC3-71D8-6D5E2134077E}"/>
              </a:ext>
            </a:extLst>
          </p:cNvPr>
          <p:cNvSpPr/>
          <p:nvPr/>
        </p:nvSpPr>
        <p:spPr>
          <a:xfrm>
            <a:off x="10800080" y="2619748"/>
            <a:ext cx="1046480" cy="14885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D749A995-3BFB-D914-C0D9-7AB11D730AC1}"/>
              </a:ext>
            </a:extLst>
          </p:cNvPr>
          <p:cNvSpPr/>
          <p:nvPr/>
        </p:nvSpPr>
        <p:spPr>
          <a:xfrm>
            <a:off x="10800080" y="3738880"/>
            <a:ext cx="1046480" cy="5537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979E1DC3-D42B-8C86-EF78-4F83D499FCB0}"/>
              </a:ext>
            </a:extLst>
          </p:cNvPr>
          <p:cNvSpPr/>
          <p:nvPr/>
        </p:nvSpPr>
        <p:spPr>
          <a:xfrm>
            <a:off x="10779760" y="4349801"/>
            <a:ext cx="213360" cy="14629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557D2AF-48D2-3005-DF02-39D0221EBCED}"/>
              </a:ext>
            </a:extLst>
          </p:cNvPr>
          <p:cNvSpPr/>
          <p:nvPr/>
        </p:nvSpPr>
        <p:spPr>
          <a:xfrm>
            <a:off x="6741160" y="6543040"/>
            <a:ext cx="1107440" cy="1828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9BEE466E-01A2-67A0-23C3-19DBC17BAFA1}"/>
              </a:ext>
            </a:extLst>
          </p:cNvPr>
          <p:cNvSpPr/>
          <p:nvPr/>
        </p:nvSpPr>
        <p:spPr>
          <a:xfrm>
            <a:off x="9494520" y="6588760"/>
            <a:ext cx="609600" cy="1828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024E215-3632-BD77-EAD0-470A98BE3CBD}"/>
              </a:ext>
            </a:extLst>
          </p:cNvPr>
          <p:cNvSpPr txBox="1"/>
          <p:nvPr/>
        </p:nvSpPr>
        <p:spPr>
          <a:xfrm>
            <a:off x="230298" y="6163630"/>
            <a:ext cx="5679765" cy="400110"/>
          </a:xfrm>
          <a:prstGeom prst="rect">
            <a:avLst/>
          </a:prstGeom>
          <a:gradFill flip="none" rotWithShape="1">
            <a:gsLst>
              <a:gs pos="0">
                <a:srgbClr val="C5192D">
                  <a:tint val="66000"/>
                  <a:satMod val="160000"/>
                </a:srgbClr>
              </a:gs>
              <a:gs pos="50000">
                <a:srgbClr val="C5192D">
                  <a:tint val="44500"/>
                  <a:satMod val="160000"/>
                </a:srgbClr>
              </a:gs>
              <a:gs pos="100000">
                <a:srgbClr val="C5192D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kumimoji="1" lang="en-US" altLang="ja-JP" sz="1000" dirty="0"/>
              <a:t>【</a:t>
            </a:r>
            <a:r>
              <a:rPr kumimoji="1" lang="ja-JP" altLang="en-US" sz="1000" dirty="0"/>
              <a:t>参考</a:t>
            </a:r>
            <a:r>
              <a:rPr kumimoji="1" lang="en-US" altLang="ja-JP" sz="1000" dirty="0"/>
              <a:t>】</a:t>
            </a:r>
          </a:p>
          <a:p>
            <a:r>
              <a:rPr kumimoji="1" lang="ja-JP" altLang="en-US" sz="1000" dirty="0"/>
              <a:t>カスタムレポートは、右上ユーザメニュー</a:t>
            </a:r>
            <a:r>
              <a:rPr kumimoji="1" lang="en-US" altLang="ja-JP" sz="1000" dirty="0"/>
              <a:t>&gt;</a:t>
            </a:r>
            <a:r>
              <a:rPr kumimoji="1" lang="ja-JP" altLang="en-US" sz="1000" dirty="0"/>
              <a:t>プルダウン</a:t>
            </a:r>
            <a:r>
              <a:rPr kumimoji="1" lang="en-US" altLang="ja-JP" sz="1000" dirty="0"/>
              <a:t>:</a:t>
            </a:r>
            <a:r>
              <a:rPr kumimoji="1" lang="ja-JP" altLang="en-US" sz="1000" dirty="0"/>
              <a:t>レポートから閲覧可能です</a:t>
            </a:r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1616</TotalTime>
  <Words>317</Words>
  <Application>Microsoft Office PowerPoint</Application>
  <PresentationFormat>ワイド画面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MWPカスタムレポート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42</cp:revision>
  <dcterms:created xsi:type="dcterms:W3CDTF">2024-07-23T04:09:56Z</dcterms:created>
  <dcterms:modified xsi:type="dcterms:W3CDTF">2025-01-23T01:46:31Z</dcterms:modified>
</cp:coreProperties>
</file>