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コースレポートを確認する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371600"/>
            <a:ext cx="5865701" cy="5298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レポート</a:t>
            </a:r>
            <a:r>
              <a:rPr lang="en-US" altLang="ja-JP" dirty="0"/>
              <a:t>&gt;</a:t>
            </a:r>
            <a:r>
              <a:rPr lang="ja-JP" altLang="en-US" dirty="0"/>
              <a:t>活動完了</a:t>
            </a:r>
            <a:r>
              <a:rPr lang="en-US" altLang="ja-JP" dirty="0"/>
              <a:t>】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コンテンツの完了状況を確認することができます。</a:t>
            </a:r>
            <a:br>
              <a:rPr lang="en-US" altLang="ja-JP" dirty="0"/>
            </a:br>
            <a:r>
              <a:rPr lang="ja-JP" altLang="en-US" dirty="0"/>
              <a:t>ソート機能にも対応しており、活動別やセクション別に絞ることも可能です。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予め、コース設定で「完了トラッキング」を</a:t>
            </a:r>
            <a:r>
              <a:rPr lang="en-US" altLang="ja-JP" dirty="0"/>
              <a:t>YES</a:t>
            </a:r>
            <a:r>
              <a:rPr lang="ja-JP" altLang="en-US" dirty="0"/>
              <a:t>にしておく必要があります。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活動完了を設定していないコンテンツは表示されません。</a:t>
            </a:r>
          </a:p>
          <a:p>
            <a:pPr marL="0" indent="0">
              <a:buNone/>
            </a:pP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レポート</a:t>
            </a:r>
            <a:r>
              <a:rPr lang="en-US" altLang="ja-JP" dirty="0"/>
              <a:t>&gt;</a:t>
            </a:r>
            <a:r>
              <a:rPr lang="ja-JP" altLang="en-US" dirty="0"/>
              <a:t>コース完了</a:t>
            </a:r>
            <a:r>
              <a:rPr lang="en-US" altLang="ja-JP" dirty="0"/>
              <a:t>】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「活動完了」レポートに、「コース完了」の項目が追加されたレポートです。</a:t>
            </a:r>
            <a:br>
              <a:rPr lang="en-US" altLang="ja-JP" dirty="0"/>
            </a:br>
            <a:r>
              <a:rPr lang="ja-JP" altLang="en-US" dirty="0"/>
              <a:t>コンテンツの完了状況及びコース完了状況を確認することができます。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コース自体に「コース完了」の設定がされていない場合は、確認することができません。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ソート機能は実装されておりません。</a:t>
            </a:r>
          </a:p>
          <a:p>
            <a:pPr marL="0" indent="0">
              <a:buNone/>
            </a:pPr>
            <a:r>
              <a:rPr lang="ja-JP" altLang="en-US" dirty="0"/>
              <a:t> 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レポート</a:t>
            </a:r>
            <a:r>
              <a:rPr lang="en-US" altLang="ja-JP" dirty="0"/>
              <a:t>&gt;</a:t>
            </a:r>
            <a:r>
              <a:rPr lang="ja-JP" altLang="en-US" dirty="0"/>
              <a:t>ログ</a:t>
            </a:r>
            <a:r>
              <a:rPr lang="en-US" altLang="ja-JP" dirty="0"/>
              <a:t>】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コース、ユーザ、日、活動などを指定してフィルタをかけてユーザのログを表示します。</a:t>
            </a:r>
            <a:br>
              <a:rPr lang="en-US" altLang="ja-JP" dirty="0"/>
            </a:br>
            <a:r>
              <a:rPr lang="ja-JP" altLang="en-US" dirty="0"/>
              <a:t>各フィルタに対して</a:t>
            </a:r>
            <a:r>
              <a:rPr lang="en-US" altLang="ja-JP" dirty="0"/>
              <a:t>1</a:t>
            </a:r>
            <a:r>
              <a:rPr lang="ja-JP" altLang="en-US" dirty="0"/>
              <a:t>つの値が選択可能です。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195754" y="6669616"/>
            <a:ext cx="18004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コースレポートを確認する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704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ja-JP" dirty="0"/>
              <a:t>Moodle</a:t>
            </a:r>
            <a:r>
              <a:rPr lang="ja-JP" altLang="en-US" dirty="0"/>
              <a:t>には様々なフォーマットのレポートが用意されています。レポート機能を活用すると、ログや学生のコース進捗状況等を確認することができます。</a:t>
            </a:r>
            <a:br>
              <a:rPr lang="en-US" altLang="ja-JP" dirty="0"/>
            </a:br>
            <a:r>
              <a:rPr lang="ja-JP" altLang="en-US" dirty="0"/>
              <a:t>ここでは利用頻度の高い</a:t>
            </a:r>
            <a:r>
              <a:rPr lang="en-US" altLang="ja-JP" dirty="0"/>
              <a:t>3</a:t>
            </a:r>
            <a:r>
              <a:rPr lang="ja-JP" altLang="en-US" dirty="0"/>
              <a:t>つのレポートを紹介します。レポートは</a:t>
            </a:r>
            <a:r>
              <a:rPr lang="en-US" altLang="ja-JP" dirty="0"/>
              <a:t>CSV</a:t>
            </a:r>
            <a:r>
              <a:rPr lang="ja-JP" altLang="en-US" dirty="0"/>
              <a:t>出力が可能です。</a:t>
            </a:r>
            <a:endParaRPr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1143159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240269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B9F8FC86-FE21-B859-3888-47E6F8173D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30"/>
          <a:stretch/>
        </p:blipFill>
        <p:spPr>
          <a:xfrm>
            <a:off x="6299369" y="1300897"/>
            <a:ext cx="5736631" cy="1846656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4DFF74-6EFB-031C-D8C8-B976F86E31A6}"/>
              </a:ext>
            </a:extLst>
          </p:cNvPr>
          <p:cNvSpPr/>
          <p:nvPr/>
        </p:nvSpPr>
        <p:spPr>
          <a:xfrm>
            <a:off x="6299369" y="1300896"/>
            <a:ext cx="512911" cy="1723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82E54EE-3117-8E1C-1D26-FD2CBE652EDC}"/>
              </a:ext>
            </a:extLst>
          </p:cNvPr>
          <p:cNvSpPr/>
          <p:nvPr/>
        </p:nvSpPr>
        <p:spPr>
          <a:xfrm>
            <a:off x="6299369" y="1627146"/>
            <a:ext cx="3202771" cy="1978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6B504DD-DB53-472C-D7A1-20AB6ECFBC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33" b="9410"/>
          <a:stretch/>
        </p:blipFill>
        <p:spPr>
          <a:xfrm>
            <a:off x="6299369" y="3354958"/>
            <a:ext cx="5741672" cy="1724163"/>
          </a:xfrm>
          <a:prstGeom prst="rect">
            <a:avLst/>
          </a:prstGeom>
        </p:spPr>
      </p:pic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603F743-8EF0-2E0C-564E-40167F7E3EE3}"/>
              </a:ext>
            </a:extLst>
          </p:cNvPr>
          <p:cNvCxnSpPr>
            <a:cxnSpLocks/>
          </p:cNvCxnSpPr>
          <p:nvPr/>
        </p:nvCxnSpPr>
        <p:spPr>
          <a:xfrm>
            <a:off x="156000" y="5152889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図 23">
            <a:extLst>
              <a:ext uri="{FF2B5EF4-FFF2-40B4-BE49-F238E27FC236}">
                <a16:creationId xmlns:a16="http://schemas.microsoft.com/office/drawing/2014/main" id="{F8785A6F-2498-DC53-493C-E3B2467055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369" y="5200759"/>
            <a:ext cx="4924891" cy="1492193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19E4825-0656-EC10-F91F-6B32A3E56B68}"/>
              </a:ext>
            </a:extLst>
          </p:cNvPr>
          <p:cNvSpPr/>
          <p:nvPr/>
        </p:nvSpPr>
        <p:spPr>
          <a:xfrm>
            <a:off x="6348730" y="5648801"/>
            <a:ext cx="647517" cy="132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Words>253</Words>
  <Application>Microsoft Office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コースレポートを確認する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38</cp:revision>
  <dcterms:created xsi:type="dcterms:W3CDTF">2024-07-23T04:09:56Z</dcterms:created>
  <dcterms:modified xsi:type="dcterms:W3CDTF">2025-01-23T02:18:18Z</dcterms:modified>
</cp:coreProperties>
</file>