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5192D"/>
    <a:srgbClr val="243A76"/>
    <a:srgbClr val="0694B5"/>
    <a:srgbClr val="F98012"/>
    <a:srgbClr val="97C93D"/>
    <a:srgbClr val="F6BF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スタイル (中間)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10" autoAdjust="0"/>
    <p:restoredTop sz="95806" autoAdjust="0"/>
  </p:normalViewPr>
  <p:slideViewPr>
    <p:cSldViewPr snapToGrid="0">
      <p:cViewPr varScale="1">
        <p:scale>
          <a:sx n="98" d="100"/>
          <a:sy n="98" d="100"/>
        </p:scale>
        <p:origin x="187" y="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8BEDD5-0915-4C9D-9D83-3A43AB20BCFC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D4322-C6A9-4636-9EBB-6E6459FFB3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5178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7D4322-C6A9-4636-9EBB-6E6459FFB3B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3086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14098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7067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2077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0299" y="607798"/>
            <a:ext cx="11731403" cy="574855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72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5829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96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197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78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73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8583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E90B799-6EA3-431A-AF4F-7AD2C6F13CB3}" type="datetimeFigureOut">
              <a:rPr kumimoji="1" lang="ja-JP" altLang="en-US" smtClean="0"/>
              <a:t>2025/1/23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DD2FF6F-59D3-4749-BAF3-88A52DAD3F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3206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A4356951-EDE9-D9D6-0E19-DF6D70C61DBD}"/>
              </a:ext>
            </a:extLst>
          </p:cNvPr>
          <p:cNvGrpSpPr/>
          <p:nvPr userDrawn="1"/>
        </p:nvGrpSpPr>
        <p:grpSpPr>
          <a:xfrm flipH="1" flipV="1">
            <a:off x="0" y="0"/>
            <a:ext cx="2235643" cy="468000"/>
            <a:chOff x="9956357" y="6454800"/>
            <a:chExt cx="2235643" cy="468000"/>
          </a:xfrm>
          <a:solidFill>
            <a:srgbClr val="C5192D"/>
          </a:solidFill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E9EACC2E-B0CA-C701-AFA1-2B351DFB394B}"/>
                </a:ext>
              </a:extLst>
            </p:cNvPr>
            <p:cNvSpPr/>
            <p:nvPr userDrawn="1"/>
          </p:nvSpPr>
          <p:spPr>
            <a:xfrm>
              <a:off x="10422384" y="6454800"/>
              <a:ext cx="1769616" cy="468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  <p:sp>
          <p:nvSpPr>
            <p:cNvPr id="14" name="直角三角形 13">
              <a:extLst>
                <a:ext uri="{FF2B5EF4-FFF2-40B4-BE49-F238E27FC236}">
                  <a16:creationId xmlns:a16="http://schemas.microsoft.com/office/drawing/2014/main" id="{F022FE20-CC43-6322-6721-FF5863DD3C9A}"/>
                </a:ext>
              </a:extLst>
            </p:cNvPr>
            <p:cNvSpPr>
              <a:spLocks/>
            </p:cNvSpPr>
            <p:nvPr userDrawn="1"/>
          </p:nvSpPr>
          <p:spPr>
            <a:xfrm flipH="1">
              <a:off x="9956357" y="6454800"/>
              <a:ext cx="468000" cy="468000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rgbClr val="C5192D"/>
                </a:solidFill>
              </a:endParaRPr>
            </a:p>
          </p:txBody>
        </p:sp>
      </p:grp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8465BE8-99C6-0E89-099A-9A78D36D1253}"/>
              </a:ext>
            </a:extLst>
          </p:cNvPr>
          <p:cNvSpPr/>
          <p:nvPr userDrawn="1"/>
        </p:nvSpPr>
        <p:spPr>
          <a:xfrm>
            <a:off x="0" y="423630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41864" y="67816"/>
            <a:ext cx="9318863" cy="3206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0299" y="607798"/>
            <a:ext cx="11731403" cy="5741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48800" y="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1DD2FF6F-59D3-4749-BAF3-88A52DAD3F4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436E3FA-9F99-6611-6FE9-DD9145E75AE3}"/>
              </a:ext>
            </a:extLst>
          </p:cNvPr>
          <p:cNvSpPr/>
          <p:nvPr userDrawn="1"/>
        </p:nvSpPr>
        <p:spPr>
          <a:xfrm>
            <a:off x="10005152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" name="直角三角形 6">
            <a:extLst>
              <a:ext uri="{FF2B5EF4-FFF2-40B4-BE49-F238E27FC236}">
                <a16:creationId xmlns:a16="http://schemas.microsoft.com/office/drawing/2014/main" id="{3487C58F-CC34-0066-91DB-68ECFEB79CED}"/>
              </a:ext>
            </a:extLst>
          </p:cNvPr>
          <p:cNvSpPr>
            <a:spLocks/>
          </p:cNvSpPr>
          <p:nvPr userDrawn="1"/>
        </p:nvSpPr>
        <p:spPr>
          <a:xfrm flipH="1">
            <a:off x="9862666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0E76B0C3-40CE-CE8B-1266-B6D4D1AECCF6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03" y="30736"/>
            <a:ext cx="1655209" cy="408285"/>
          </a:xfrm>
          <a:prstGeom prst="rect">
            <a:avLst/>
          </a:prstGeom>
        </p:spPr>
      </p:pic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CF37BD06-D6FA-2CFE-C62C-6CE0910CFBE4}"/>
              </a:ext>
            </a:extLst>
          </p:cNvPr>
          <p:cNvSpPr/>
          <p:nvPr userDrawn="1"/>
        </p:nvSpPr>
        <p:spPr>
          <a:xfrm flipH="1">
            <a:off x="0" y="6714000"/>
            <a:ext cx="2186848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b="1" dirty="0"/>
              <a:t>Moodle 4.5.1/Moodle Workplace 4.5.1</a:t>
            </a:r>
          </a:p>
        </p:txBody>
      </p:sp>
      <p:sp>
        <p:nvSpPr>
          <p:cNvPr id="25" name="直角三角形 24">
            <a:extLst>
              <a:ext uri="{FF2B5EF4-FFF2-40B4-BE49-F238E27FC236}">
                <a16:creationId xmlns:a16="http://schemas.microsoft.com/office/drawing/2014/main" id="{166C7EF4-E47B-6273-E4D8-3382391FC4BB}"/>
              </a:ext>
            </a:extLst>
          </p:cNvPr>
          <p:cNvSpPr>
            <a:spLocks/>
          </p:cNvSpPr>
          <p:nvPr userDrawn="1"/>
        </p:nvSpPr>
        <p:spPr>
          <a:xfrm>
            <a:off x="2175923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50" b="1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48A34314-8A33-B1F1-487C-E5B964ADB62B}"/>
              </a:ext>
            </a:extLst>
          </p:cNvPr>
          <p:cNvSpPr/>
          <p:nvPr userDrawn="1"/>
        </p:nvSpPr>
        <p:spPr>
          <a:xfrm flipH="1" flipV="1">
            <a:off x="2403272" y="6714000"/>
            <a:ext cx="7387583" cy="144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直角三角形 27">
            <a:extLst>
              <a:ext uri="{FF2B5EF4-FFF2-40B4-BE49-F238E27FC236}">
                <a16:creationId xmlns:a16="http://schemas.microsoft.com/office/drawing/2014/main" id="{D26CB49C-3E91-D2E2-06D0-C01F31F8C1F6}"/>
              </a:ext>
            </a:extLst>
          </p:cNvPr>
          <p:cNvSpPr>
            <a:spLocks/>
          </p:cNvSpPr>
          <p:nvPr userDrawn="1"/>
        </p:nvSpPr>
        <p:spPr>
          <a:xfrm flipV="1">
            <a:off x="9790857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直角三角形 28">
            <a:extLst>
              <a:ext uri="{FF2B5EF4-FFF2-40B4-BE49-F238E27FC236}">
                <a16:creationId xmlns:a16="http://schemas.microsoft.com/office/drawing/2014/main" id="{4308DE99-391B-8E80-03A9-1A095E34C0B7}"/>
              </a:ext>
            </a:extLst>
          </p:cNvPr>
          <p:cNvSpPr>
            <a:spLocks/>
          </p:cNvSpPr>
          <p:nvPr userDrawn="1"/>
        </p:nvSpPr>
        <p:spPr>
          <a:xfrm flipH="1" flipV="1">
            <a:off x="2259271" y="6714000"/>
            <a:ext cx="144000" cy="144000"/>
          </a:xfrm>
          <a:prstGeom prst="rt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D4196778-7B53-F187-EDE0-C5C9EADFDC01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5656" y="0"/>
            <a:ext cx="2126344" cy="457200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7D04EF27-8DB1-3E5A-B55B-11278AC9BEFD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5552" y="6375600"/>
            <a:ext cx="1376448" cy="48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879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1600" kern="1200">
          <a:solidFill>
            <a:schemeClr val="accent6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105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0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9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800" kern="120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42A4BE-0A7F-162B-82BC-099F00873E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図 23">
            <a:extLst>
              <a:ext uri="{FF2B5EF4-FFF2-40B4-BE49-F238E27FC236}">
                <a16:creationId xmlns:a16="http://schemas.microsoft.com/office/drawing/2014/main" id="{F1F805E1-7D21-927B-1063-F128AA6F56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0299" y="4025048"/>
            <a:ext cx="5865684" cy="2211394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115A7330-3FAD-AB63-4026-C95BCB688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小テスト受験結果の確認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B7C86CA-410C-76A3-DA85-FF4C8A7FFA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9" y="1447800"/>
            <a:ext cx="5865701" cy="5221811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ja-JP" altLang="en-US" dirty="0"/>
              <a:t>受験結果を確認したい「小テスト」をクリックし、「受験結果」タブに切り替えます。</a:t>
            </a:r>
          </a:p>
          <a:p>
            <a:pPr>
              <a:buFont typeface="+mj-lt"/>
              <a:buAutoNum type="arabicPeriod"/>
            </a:pPr>
            <a:r>
              <a:rPr lang="ja-JP" altLang="en-US" dirty="0"/>
              <a:t>受験結果が表示されます。</a:t>
            </a:r>
          </a:p>
          <a:p>
            <a:pPr>
              <a:buFont typeface="+mj-lt"/>
              <a:buAutoNum type="arabicPeriod"/>
            </a:pPr>
            <a:r>
              <a:rPr lang="ja-JP" altLang="en-US" dirty="0"/>
              <a:t>「レポートに含む内容」からレポート表示条件にフィルタを追加することができます。フィルタを変更した際は、「レポートを表示する」をクリックしてレポート結果を更新します。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「表示オプション」からは、</a:t>
            </a:r>
            <a:r>
              <a:rPr lang="en-US" altLang="ja-JP" dirty="0"/>
              <a:t>1</a:t>
            </a:r>
            <a:r>
              <a:rPr lang="ja-JP" altLang="en-US" dirty="0"/>
              <a:t>ページあたりの受験結果の件数表示を調整できます。</a:t>
            </a:r>
            <a:br>
              <a:rPr lang="en-US" altLang="ja-JP" dirty="0"/>
            </a:br>
            <a:r>
              <a:rPr lang="ja-JP" altLang="en-US" dirty="0"/>
              <a:t>変更した際は、「レポートを表示する」をクリックしてレポート結果を更新します。</a:t>
            </a:r>
          </a:p>
          <a:p>
            <a:pPr>
              <a:buFont typeface="+mj-lt"/>
              <a:buAutoNum type="arabicPeriod"/>
            </a:pPr>
            <a:r>
              <a:rPr lang="ja-JP" altLang="en-US" dirty="0"/>
              <a:t>レポートは</a:t>
            </a:r>
            <a:r>
              <a:rPr lang="en-US" altLang="ja-JP" dirty="0"/>
              <a:t>CSV</a:t>
            </a:r>
            <a:r>
              <a:rPr lang="ja-JP" altLang="en-US" dirty="0"/>
              <a:t>出力も可能です</a:t>
            </a:r>
            <a:endParaRPr lang="en-US" altLang="ja-JP" dirty="0"/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>
              <a:buFont typeface="+mj-lt"/>
              <a:buAutoNum type="arabicPeriod"/>
            </a:pP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受講生の受験結果を削除したい場合は、この画面から受験結果の削除ができます。</a:t>
            </a:r>
            <a:br>
              <a:rPr lang="en-US" altLang="ja-JP" dirty="0"/>
            </a:br>
            <a:r>
              <a:rPr lang="ja-JP" altLang="en-US" dirty="0"/>
              <a:t>受験結果にチェックを入れて「選択した受験を削除する」にて受験結果を削除します。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受験結果の「受験をレビューする」をクリックすると受験詳細を確認することができます。</a:t>
            </a:r>
            <a:endParaRPr lang="en-US" altLang="ja-JP" dirty="0"/>
          </a:p>
          <a:p>
            <a:pPr>
              <a:buFont typeface="+mj-lt"/>
              <a:buAutoNum type="arabicPeriod"/>
            </a:pPr>
            <a:r>
              <a:rPr lang="ja-JP" altLang="en-US" dirty="0"/>
              <a:t>受験結果を元にグラフとチャートデータが自動生成されます。</a:t>
            </a:r>
            <a:br>
              <a:rPr lang="en-US" altLang="ja-JP"/>
            </a:br>
            <a:br>
              <a:rPr lang="en-US" altLang="ja-JP" dirty="0"/>
            </a:br>
            <a:r>
              <a:rPr lang="ja-JP" altLang="en-US" dirty="0"/>
              <a:t>受験生の傾向を分析するのに役立ちますが、このデータは出力には対応していない為、より細かな分析を行いたい場合は、受験結果そのものをダウンロードして各自で分析を行ってください。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ACFEA84-FEA3-4F4C-6638-42839B9A3D36}"/>
              </a:ext>
            </a:extLst>
          </p:cNvPr>
          <p:cNvSpPr txBox="1"/>
          <p:nvPr/>
        </p:nvSpPr>
        <p:spPr>
          <a:xfrm>
            <a:off x="5263080" y="6669616"/>
            <a:ext cx="166584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50" dirty="0">
                <a:solidFill>
                  <a:schemeClr val="bg1"/>
                </a:solidFill>
              </a:rPr>
              <a:t>小テスト受験結果の確認</a:t>
            </a:r>
          </a:p>
        </p:txBody>
      </p:sp>
      <p:sp>
        <p:nvSpPr>
          <p:cNvPr id="7" name="コンテンツ プレースホルダー 2">
            <a:extLst>
              <a:ext uri="{FF2B5EF4-FFF2-40B4-BE49-F238E27FC236}">
                <a16:creationId xmlns:a16="http://schemas.microsoft.com/office/drawing/2014/main" id="{0AE8D16A-1585-8D12-5D78-A75BCCF9DA2A}"/>
              </a:ext>
            </a:extLst>
          </p:cNvPr>
          <p:cNvSpPr txBox="1">
            <a:spLocks/>
          </p:cNvSpPr>
          <p:nvPr/>
        </p:nvSpPr>
        <p:spPr>
          <a:xfrm>
            <a:off x="230298" y="666861"/>
            <a:ext cx="11731403" cy="36094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Char char=""/>
              <a:defRPr kumimoji="1" sz="105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10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9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Char char=""/>
              <a:defRPr kumimoji="1" sz="800" kern="120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Wingdings 2" pitchFamily="18" charset="2"/>
              <a:buChar char="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buNone/>
            </a:pPr>
            <a:r>
              <a:rPr lang="ja-JP" altLang="en-US" dirty="0"/>
              <a:t>小テスト受験結果の確認について。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BD577E41-E727-286F-9645-14BE8F17BDA4}"/>
              </a:ext>
            </a:extLst>
          </p:cNvPr>
          <p:cNvSpPr/>
          <p:nvPr/>
        </p:nvSpPr>
        <p:spPr>
          <a:xfrm>
            <a:off x="-1" y="940888"/>
            <a:ext cx="12192000" cy="56095"/>
          </a:xfrm>
          <a:prstGeom prst="rect">
            <a:avLst/>
          </a:prstGeom>
          <a:solidFill>
            <a:srgbClr val="C5192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43BB0C8D-87FE-9F1A-C253-023E2F898F34}"/>
              </a:ext>
            </a:extLst>
          </p:cNvPr>
          <p:cNvCxnSpPr>
            <a:cxnSpLocks/>
          </p:cNvCxnSpPr>
          <p:nvPr/>
        </p:nvCxnSpPr>
        <p:spPr>
          <a:xfrm>
            <a:off x="156000" y="3794313"/>
            <a:ext cx="11880000" cy="0"/>
          </a:xfrm>
          <a:prstGeom prst="line">
            <a:avLst/>
          </a:prstGeom>
          <a:ln w="12700" cap="rnd">
            <a:solidFill>
              <a:srgbClr val="C5192D"/>
            </a:solidFill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図 5">
            <a:extLst>
              <a:ext uri="{FF2B5EF4-FFF2-40B4-BE49-F238E27FC236}">
                <a16:creationId xmlns:a16="http://schemas.microsoft.com/office/drawing/2014/main" id="{FDEE3A5E-463A-CBEA-6BC0-3C44344DCA3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420"/>
          <a:stretch/>
        </p:blipFill>
        <p:spPr>
          <a:xfrm>
            <a:off x="6170299" y="1180209"/>
            <a:ext cx="4753922" cy="2577088"/>
          </a:xfrm>
          <a:prstGeom prst="rect">
            <a:avLst/>
          </a:prstGeom>
        </p:spPr>
      </p:pic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3C8DE2C4-424E-838D-AD9C-E4DACCCA9B68}"/>
              </a:ext>
            </a:extLst>
          </p:cNvPr>
          <p:cNvSpPr/>
          <p:nvPr/>
        </p:nvSpPr>
        <p:spPr>
          <a:xfrm>
            <a:off x="7642860" y="1143193"/>
            <a:ext cx="411480" cy="24320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2591C861-4068-E96E-3F42-0A199DF0CA9E}"/>
              </a:ext>
            </a:extLst>
          </p:cNvPr>
          <p:cNvSpPr/>
          <p:nvPr/>
        </p:nvSpPr>
        <p:spPr>
          <a:xfrm>
            <a:off x="7330440" y="3512820"/>
            <a:ext cx="670560" cy="22008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CE0A5491-9947-6ECA-1FF9-94ED6FBC290A}"/>
              </a:ext>
            </a:extLst>
          </p:cNvPr>
          <p:cNvSpPr/>
          <p:nvPr/>
        </p:nvSpPr>
        <p:spPr>
          <a:xfrm>
            <a:off x="7376160" y="2134387"/>
            <a:ext cx="2255520" cy="15161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4B9F7690-7360-A38A-DDFD-25AA66103B63}"/>
              </a:ext>
            </a:extLst>
          </p:cNvPr>
          <p:cNvSpPr/>
          <p:nvPr/>
        </p:nvSpPr>
        <p:spPr>
          <a:xfrm>
            <a:off x="7376160" y="3109978"/>
            <a:ext cx="822960" cy="15161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FF12F4D5-4000-5146-F38E-C2E4243BA853}"/>
              </a:ext>
            </a:extLst>
          </p:cNvPr>
          <p:cNvSpPr/>
          <p:nvPr/>
        </p:nvSpPr>
        <p:spPr>
          <a:xfrm>
            <a:off x="7551420" y="4086252"/>
            <a:ext cx="1718310" cy="15161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03DBF436-7349-16C3-D15E-ACE298C7ED79}"/>
              </a:ext>
            </a:extLst>
          </p:cNvPr>
          <p:cNvSpPr/>
          <p:nvPr/>
        </p:nvSpPr>
        <p:spPr>
          <a:xfrm>
            <a:off x="6228588" y="4940300"/>
            <a:ext cx="129540" cy="13462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DDFA81BB-578B-1B71-FD43-06DA78F8F129}"/>
              </a:ext>
            </a:extLst>
          </p:cNvPr>
          <p:cNvSpPr/>
          <p:nvPr/>
        </p:nvSpPr>
        <p:spPr>
          <a:xfrm>
            <a:off x="6228588" y="6010578"/>
            <a:ext cx="1002792" cy="22008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4757793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グレースケール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ユーザー定義 1">
      <a:majorFont>
        <a:latin typeface="Times New Roman"/>
        <a:ea typeface="UD デジタル 教科書体 N-B"/>
        <a:cs typeface=""/>
      </a:majorFont>
      <a:minorFont>
        <a:latin typeface="Times New Roman"/>
        <a:ea typeface="UD デジタル 教科書体 N-B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rgbClr val="FF0000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1457</TotalTime>
  <Words>256</Words>
  <Application>Microsoft Office PowerPoint</Application>
  <PresentationFormat>ワイド画面</PresentationFormat>
  <Paragraphs>15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Times New Roman</vt:lpstr>
      <vt:lpstr>Wingdings 2</vt:lpstr>
      <vt:lpstr>HDOfficeLightV0</vt:lpstr>
      <vt:lpstr>小テスト受験結果の確認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e-learning co.,ltd.</dc:creator>
  <cp:lastModifiedBy>e-learning co.,ltd.</cp:lastModifiedBy>
  <cp:revision>33</cp:revision>
  <dcterms:created xsi:type="dcterms:W3CDTF">2024-07-23T04:09:56Z</dcterms:created>
  <dcterms:modified xsi:type="dcterms:W3CDTF">2025-01-23T02:26:42Z</dcterms:modified>
</cp:coreProperties>
</file>