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pic>
        <p:nvPicPr>
          <p:cNvPr id="31" name="図 30">
            <a:extLst>
              <a:ext uri="{FF2B5EF4-FFF2-40B4-BE49-F238E27FC236}">
                <a16:creationId xmlns:a16="http://schemas.microsoft.com/office/drawing/2014/main" id="{0F97619A-5733-E3A1-24D9-81CA51592A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2540" y="1052828"/>
            <a:ext cx="5566919" cy="2738303"/>
          </a:xfrm>
          <a:prstGeom prst="rect">
            <a:avLst/>
          </a:prstGeom>
        </p:spPr>
      </p:pic>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小テストのその他の編集</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271010"/>
            <a:ext cx="5865701" cy="5398601"/>
          </a:xfrm>
        </p:spPr>
        <p:txBody>
          <a:bodyPr>
            <a:normAutofit/>
          </a:bodyPr>
          <a:lstStyle/>
          <a:p>
            <a:pPr marL="0" indent="0">
              <a:buNone/>
            </a:pPr>
            <a:r>
              <a:rPr lang="en-US" altLang="ja-JP" dirty="0"/>
              <a:t>【</a:t>
            </a:r>
            <a:r>
              <a:rPr lang="ja-JP" altLang="en-US" dirty="0"/>
              <a:t>小テスト（枠組み）の管理</a:t>
            </a:r>
            <a:r>
              <a:rPr lang="en-US" altLang="ja-JP" dirty="0"/>
              <a:t>】</a:t>
            </a:r>
            <a:endParaRPr lang="ja-JP" altLang="en-US" dirty="0"/>
          </a:p>
          <a:p>
            <a:pPr marL="457200" lvl="1" indent="0">
              <a:buNone/>
            </a:pPr>
            <a:r>
              <a:rPr lang="ja-JP" altLang="en-US" dirty="0"/>
              <a:t>▼問題の追加</a:t>
            </a:r>
          </a:p>
          <a:p>
            <a:pPr marL="457200" lvl="1" indent="0">
              <a:buNone/>
            </a:pPr>
            <a:r>
              <a:rPr lang="ja-JP" altLang="en-US" dirty="0"/>
              <a:t>小テストの「問題」タブから編集画面へ遷移し、右側にある「追加」をクリックします。</a:t>
            </a:r>
            <a:br>
              <a:rPr lang="en-US" altLang="ja-JP" dirty="0"/>
            </a:br>
            <a:r>
              <a:rPr lang="ja-JP" altLang="en-US" dirty="0"/>
              <a:t>「新しい問題」を選択すると、新しい問題を作成することができます。</a:t>
            </a:r>
            <a:br>
              <a:rPr lang="en-US" altLang="ja-JP" dirty="0"/>
            </a:br>
            <a:r>
              <a:rPr lang="ja-JP" altLang="en-US" dirty="0"/>
              <a:t>「問題バンクから」を選択すると、問題バンクに格納されている問題を選んで追加することができます。受験履歴のある小テストの場合、問題の追加はできません。</a:t>
            </a:r>
            <a:endParaRPr lang="en-US" altLang="ja-JP" dirty="0"/>
          </a:p>
          <a:p>
            <a:pPr marL="457200" lvl="1" indent="0">
              <a:buNone/>
            </a:pPr>
            <a:r>
              <a:rPr lang="ja-JP" altLang="en-US" dirty="0"/>
              <a:t>▼評点の変更</a:t>
            </a:r>
            <a:br>
              <a:rPr lang="en-US" altLang="ja-JP" dirty="0"/>
            </a:br>
            <a:r>
              <a:rPr lang="ja-JP" altLang="en-US" dirty="0"/>
              <a:t>この小テストにおける問題の配点を変更できます。</a:t>
            </a:r>
            <a:br>
              <a:rPr lang="en-US" altLang="ja-JP" dirty="0"/>
            </a:br>
            <a:r>
              <a:rPr lang="ja-JP" altLang="en-US" dirty="0"/>
              <a:t>最大評点は配点の合計点と合わせておくことをおすすめします。</a:t>
            </a:r>
            <a:br>
              <a:rPr lang="en-US" altLang="ja-JP" dirty="0"/>
            </a:br>
            <a:r>
              <a:rPr lang="en-US" altLang="ja-JP" dirty="0"/>
              <a:t>100</a:t>
            </a:r>
            <a:r>
              <a:rPr lang="ja-JP" altLang="en-US" dirty="0"/>
              <a:t>点満点にした場合は、必要に応じて小テスト設定画面の合格点も編集しておきましょう。</a:t>
            </a:r>
            <a:br>
              <a:rPr lang="en-US" altLang="ja-JP" dirty="0"/>
            </a:br>
            <a:endParaRPr lang="ja-JP" altLang="en-US" dirty="0"/>
          </a:p>
          <a:p>
            <a:pPr marL="457200" lvl="1" indent="0">
              <a:buNone/>
            </a:pPr>
            <a:r>
              <a:rPr lang="ja-JP" altLang="en-US" dirty="0"/>
              <a:t>▼問題の解除</a:t>
            </a:r>
          </a:p>
          <a:p>
            <a:pPr marL="457200" lvl="1" indent="0">
              <a:buNone/>
            </a:pPr>
            <a:r>
              <a:rPr lang="ja-JP" altLang="en-US" dirty="0"/>
              <a:t>小テストの枠組みから設置した問題を解除します。</a:t>
            </a:r>
            <a:br>
              <a:rPr lang="en-US" altLang="ja-JP" dirty="0"/>
            </a:br>
            <a:r>
              <a:rPr lang="ja-JP" altLang="en-US" dirty="0"/>
              <a:t>受験履歴のある小テストの場合、解除はできません。</a:t>
            </a:r>
            <a:br>
              <a:rPr lang="en-US" altLang="ja-JP" dirty="0"/>
            </a:br>
            <a:r>
              <a:rPr lang="ja-JP" altLang="en-US" dirty="0"/>
              <a:t>問題データそのものは削除されません。</a:t>
            </a:r>
            <a:br>
              <a:rPr lang="en-US" altLang="ja-JP" dirty="0"/>
            </a:br>
            <a:endParaRPr lang="ja-JP" altLang="en-US" dirty="0"/>
          </a:p>
          <a:p>
            <a:pPr marL="0" indent="0">
              <a:buNone/>
            </a:pPr>
            <a:endParaRPr lang="en-US" altLang="ja-JP" dirty="0"/>
          </a:p>
          <a:p>
            <a:pPr marL="0" indent="0">
              <a:buNone/>
            </a:pPr>
            <a:r>
              <a:rPr lang="en-US" altLang="ja-JP" dirty="0"/>
              <a:t>【</a:t>
            </a:r>
            <a:r>
              <a:rPr lang="ja-JP" altLang="en-US" dirty="0"/>
              <a:t>問題の管理</a:t>
            </a:r>
            <a:r>
              <a:rPr lang="en-US" altLang="ja-JP" dirty="0"/>
              <a:t>】</a:t>
            </a:r>
            <a:endParaRPr lang="ja-JP" altLang="en-US" dirty="0"/>
          </a:p>
          <a:p>
            <a:pPr marL="457200" lvl="1" indent="0">
              <a:buNone/>
            </a:pPr>
            <a:r>
              <a:rPr lang="ja-JP" altLang="en-US" dirty="0"/>
              <a:t>▼問題の編集</a:t>
            </a:r>
            <a:endParaRPr lang="en-US" altLang="ja-JP" dirty="0"/>
          </a:p>
          <a:p>
            <a:pPr marL="457200" lvl="1" indent="0">
              <a:buNone/>
            </a:pPr>
            <a:r>
              <a:rPr lang="ja-JP" altLang="en-US" dirty="0"/>
              <a:t>小テストの「問題バンク」タブから問題バンク画面へ遷移します。「編集」メニューから「問題を編集する」を選択すると、問題作成時と同様の編集画面が表示され、問題テキストや選択肢を修正することが出来ます。</a:t>
            </a:r>
            <a:br>
              <a:rPr lang="en-US" altLang="ja-JP" dirty="0"/>
            </a:br>
            <a:endParaRPr lang="en-US" altLang="ja-JP" dirty="0"/>
          </a:p>
          <a:p>
            <a:pPr marL="457200" lvl="1" indent="0">
              <a:buNone/>
            </a:pPr>
            <a:r>
              <a:rPr lang="ja-JP" altLang="en-US" dirty="0"/>
              <a:t>▼問題の削除</a:t>
            </a:r>
            <a:endParaRPr lang="en-US" altLang="ja-JP" dirty="0"/>
          </a:p>
          <a:p>
            <a:pPr marL="457200" lvl="1" indent="0">
              <a:buNone/>
            </a:pPr>
            <a:r>
              <a:rPr lang="ja-JP" altLang="en-US" dirty="0"/>
              <a:t>「編集」メニューから「削除」を選択すると問題を削除できます。</a:t>
            </a:r>
            <a:endParaRPr lang="en-US" altLang="ja-JP" dirty="0"/>
          </a:p>
          <a:p>
            <a:pPr marL="457200" lvl="1" indent="0">
              <a:buNone/>
            </a:pPr>
            <a:endParaRPr lang="en-US" altLang="ja-JP" dirty="0"/>
          </a:p>
          <a:p>
            <a:pPr marL="0" indent="0">
              <a:buNone/>
            </a:pPr>
            <a:endParaRPr lang="en-US" altLang="ja-JP" dirty="0"/>
          </a:p>
          <a:p>
            <a:pPr marL="0" indent="0">
              <a:buNone/>
            </a:pPr>
            <a:endParaRPr lang="ja-JP" altLang="en-US" dirty="0"/>
          </a:p>
          <a:p>
            <a:pPr marL="0" indent="0">
              <a:buNone/>
            </a:pPr>
            <a:endParaRPr lang="ja-JP" altLang="en-US" dirty="0"/>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263080" y="6669616"/>
            <a:ext cx="1665841" cy="253916"/>
          </a:xfrm>
          <a:prstGeom prst="rect">
            <a:avLst/>
          </a:prstGeom>
          <a:noFill/>
        </p:spPr>
        <p:txBody>
          <a:bodyPr wrap="none" rtlCol="0">
            <a:spAutoFit/>
          </a:bodyPr>
          <a:lstStyle/>
          <a:p>
            <a:r>
              <a:rPr kumimoji="1" lang="ja-JP" altLang="en-US" sz="1050" dirty="0">
                <a:solidFill>
                  <a:schemeClr val="bg1"/>
                </a:solidFill>
              </a:rPr>
              <a:t>小テストのその他の編集</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小テスト（枠組み）の管理と作成した問題の管理について</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40888"/>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43BB0C8D-87FE-9F1A-C253-023E2F898F34}"/>
              </a:ext>
            </a:extLst>
          </p:cNvPr>
          <p:cNvCxnSpPr>
            <a:cxnSpLocks/>
          </p:cNvCxnSpPr>
          <p:nvPr/>
        </p:nvCxnSpPr>
        <p:spPr>
          <a:xfrm>
            <a:off x="156000" y="384809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8" name="正方形/長方形 37">
            <a:extLst>
              <a:ext uri="{FF2B5EF4-FFF2-40B4-BE49-F238E27FC236}">
                <a16:creationId xmlns:a16="http://schemas.microsoft.com/office/drawing/2014/main" id="{119B5781-CED8-A120-567F-EF12CBA59C0C}"/>
              </a:ext>
            </a:extLst>
          </p:cNvPr>
          <p:cNvSpPr/>
          <p:nvPr/>
        </p:nvSpPr>
        <p:spPr>
          <a:xfrm>
            <a:off x="11379200" y="3207985"/>
            <a:ext cx="238760" cy="13465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8D970D71-A190-4202-DF76-AE04E45D5E7C}"/>
              </a:ext>
            </a:extLst>
          </p:cNvPr>
          <p:cNvSpPr/>
          <p:nvPr/>
        </p:nvSpPr>
        <p:spPr>
          <a:xfrm>
            <a:off x="11318240" y="2995995"/>
            <a:ext cx="299720" cy="181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A94653FC-92EB-86C3-FFBE-A9E6D9F750AA}"/>
              </a:ext>
            </a:extLst>
          </p:cNvPr>
          <p:cNvSpPr/>
          <p:nvPr/>
        </p:nvSpPr>
        <p:spPr>
          <a:xfrm>
            <a:off x="11147700" y="2995996"/>
            <a:ext cx="138229" cy="13465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76CFB586-2791-9DCE-2DE4-CF9FEDE2740F}"/>
              </a:ext>
            </a:extLst>
          </p:cNvPr>
          <p:cNvSpPr/>
          <p:nvPr/>
        </p:nvSpPr>
        <p:spPr>
          <a:xfrm>
            <a:off x="10736580" y="2221987"/>
            <a:ext cx="695960" cy="18164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FAE3F257-52CE-FB02-ED50-E8D5121838B6}"/>
              </a:ext>
            </a:extLst>
          </p:cNvPr>
          <p:cNvSpPr/>
          <p:nvPr/>
        </p:nvSpPr>
        <p:spPr>
          <a:xfrm>
            <a:off x="7829257" y="1391138"/>
            <a:ext cx="330005" cy="23375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D136DE05-CD3F-DEED-B694-7FD83C6E970F}"/>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2591"/>
          <a:stretch/>
        </p:blipFill>
        <p:spPr>
          <a:xfrm>
            <a:off x="6282539" y="3969762"/>
            <a:ext cx="5335421" cy="2677581"/>
          </a:xfrm>
          <a:prstGeom prst="rect">
            <a:avLst/>
          </a:prstGeom>
        </p:spPr>
      </p:pic>
      <p:sp>
        <p:nvSpPr>
          <p:cNvPr id="45" name="正方形/長方形 44">
            <a:extLst>
              <a:ext uri="{FF2B5EF4-FFF2-40B4-BE49-F238E27FC236}">
                <a16:creationId xmlns:a16="http://schemas.microsoft.com/office/drawing/2014/main" id="{72872EF2-4619-79CA-6576-13C5B8F513AB}"/>
              </a:ext>
            </a:extLst>
          </p:cNvPr>
          <p:cNvSpPr/>
          <p:nvPr/>
        </p:nvSpPr>
        <p:spPr>
          <a:xfrm>
            <a:off x="8496014" y="3924044"/>
            <a:ext cx="410242" cy="23375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EBED62F4-A851-3B4B-6839-DE7849C3DD6B}"/>
              </a:ext>
            </a:extLst>
          </p:cNvPr>
          <p:cNvSpPr/>
          <p:nvPr/>
        </p:nvSpPr>
        <p:spPr>
          <a:xfrm>
            <a:off x="7419015" y="5951615"/>
            <a:ext cx="268041" cy="16876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1430</TotalTime>
  <Words>295</Words>
  <Application>Microsoft Office PowerPoint</Application>
  <PresentationFormat>ワイド画面</PresentationFormat>
  <Paragraphs>18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小テストのその他の編集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32</cp:revision>
  <dcterms:created xsi:type="dcterms:W3CDTF">2024-07-23T04:09:56Z</dcterms:created>
  <dcterms:modified xsi:type="dcterms:W3CDTF">2025-01-23T02:25:58Z</dcterms:modified>
</cp:coreProperties>
</file>