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086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2A4BE-0A7F-162B-82BC-099F00873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5A7330-3FAD-AB63-4026-C95BCB688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小テストを実施したい（活動：小テスト）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7C86CA-410C-76A3-DA85-FF4C8A7FF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649049"/>
            <a:ext cx="5865701" cy="48767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【Moodle</a:t>
            </a:r>
            <a:r>
              <a:rPr lang="ja-JP" altLang="en-US" dirty="0"/>
              <a:t>における小テストの概念</a:t>
            </a:r>
            <a:r>
              <a:rPr lang="en-US" altLang="ja-JP" dirty="0"/>
              <a:t>】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Moodle</a:t>
            </a:r>
            <a:r>
              <a:rPr lang="ja-JP" altLang="en-US" dirty="0"/>
              <a:t>の小テスト機能は、「枠組み」と「問題」という別々の概念で構成されています。</a:t>
            </a:r>
          </a:p>
          <a:p>
            <a:pPr marL="0" indent="0">
              <a:buNone/>
            </a:pPr>
            <a:r>
              <a:rPr lang="ja-JP" altLang="en-US" dirty="0"/>
              <a:t>小テストを受講生に提供するためには、「枠組み」と「問題」をそれぞれ作成し、これらを組み合わせることが必要です。</a:t>
            </a:r>
          </a:p>
          <a:p>
            <a:pPr marL="0" indent="0">
              <a:buNone/>
            </a:pPr>
            <a:r>
              <a:rPr lang="ja-JP" altLang="en-US" dirty="0"/>
              <a:t>小テストの作成では、自分が今、何の作業をしているのか見失いやすいので、十分に気を付けて作業をして下さい。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小テスト作成手順</a:t>
            </a:r>
            <a:r>
              <a:rPr lang="en-US" altLang="ja-JP" dirty="0"/>
              <a:t>】</a:t>
            </a: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小テストを作成します。これが枠組みです。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問題を作成し、小テスト（枠組み）にセットします。</a:t>
            </a:r>
            <a:br>
              <a:rPr lang="en-US" altLang="ja-JP" dirty="0"/>
            </a:br>
            <a:r>
              <a:rPr lang="ja-JP" altLang="en-US" dirty="0"/>
              <a:t>一度作成した問題は「問題バンク」という機能で管理されます。</a:t>
            </a:r>
          </a:p>
          <a:p>
            <a:pPr marL="0" indent="0">
              <a:buNone/>
            </a:pP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ACFEA84-FEA3-4F4C-6638-42839B9A3D36}"/>
              </a:ext>
            </a:extLst>
          </p:cNvPr>
          <p:cNvSpPr txBox="1"/>
          <p:nvPr/>
        </p:nvSpPr>
        <p:spPr>
          <a:xfrm>
            <a:off x="4724471" y="6669616"/>
            <a:ext cx="274305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小テストを実施したい（活動：小テスト）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0AE8D16A-1585-8D12-5D78-A75BCCF9DA2A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3609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「活動とリソース：小テスト」を活用して「〇 </a:t>
            </a:r>
            <a:r>
              <a:rPr lang="en-US" altLang="ja-JP" dirty="0"/>
              <a:t>× </a:t>
            </a:r>
            <a:r>
              <a:rPr lang="ja-JP" altLang="en-US" dirty="0"/>
              <a:t>問題」や「選択問題」など、様々な出題形式の小テストを出題することができます。</a:t>
            </a:r>
            <a:br>
              <a:rPr lang="en-US" altLang="ja-JP" dirty="0"/>
            </a:br>
            <a:r>
              <a:rPr lang="ja-JP" altLang="en-US"/>
              <a:t>小テスト</a:t>
            </a:r>
            <a:r>
              <a:rPr lang="ja-JP" altLang="en-US" dirty="0"/>
              <a:t>は一部を除き自動採点に対応しているため、受講者は受験後すぐに結果を確認することが出来ます。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D577E41-E727-286F-9645-14BE8F17BDA4}"/>
              </a:ext>
            </a:extLst>
          </p:cNvPr>
          <p:cNvSpPr/>
          <p:nvPr/>
        </p:nvSpPr>
        <p:spPr>
          <a:xfrm>
            <a:off x="-1" y="1058117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3BB0C8D-87FE-9F1A-C253-023E2F898F34}"/>
              </a:ext>
            </a:extLst>
          </p:cNvPr>
          <p:cNvCxnSpPr>
            <a:cxnSpLocks/>
          </p:cNvCxnSpPr>
          <p:nvPr/>
        </p:nvCxnSpPr>
        <p:spPr>
          <a:xfrm>
            <a:off x="156000" y="4080019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>
            <a:extLst>
              <a:ext uri="{FF2B5EF4-FFF2-40B4-BE49-F238E27FC236}">
                <a16:creationId xmlns:a16="http://schemas.microsoft.com/office/drawing/2014/main" id="{7F45AC3A-3A77-5919-12CF-86D35B5FD3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89" b="36730"/>
          <a:stretch/>
        </p:blipFill>
        <p:spPr>
          <a:xfrm>
            <a:off x="6231258" y="1402110"/>
            <a:ext cx="3220738" cy="106984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5C38C272-776F-1892-6520-3ECE7A618A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258" y="2740843"/>
            <a:ext cx="5727859" cy="122808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91050C80-5DBF-4323-3AF4-6A53E76D4C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8" r="12268"/>
          <a:stretch/>
        </p:blipFill>
        <p:spPr>
          <a:xfrm>
            <a:off x="6193584" y="4185009"/>
            <a:ext cx="2743059" cy="169089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1E0F0915-A4AC-D1A9-652A-E73D5447B4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4227" y="4185009"/>
            <a:ext cx="3001773" cy="2194033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EB4B9BE-ECFB-A166-B288-20A72F9680EA}"/>
              </a:ext>
            </a:extLst>
          </p:cNvPr>
          <p:cNvSpPr txBox="1"/>
          <p:nvPr/>
        </p:nvSpPr>
        <p:spPr>
          <a:xfrm>
            <a:off x="6096000" y="252523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「問題」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5EBCDB2-D9F1-C932-B3A4-2ECF29833DDE}"/>
              </a:ext>
            </a:extLst>
          </p:cNvPr>
          <p:cNvSpPr txBox="1"/>
          <p:nvPr/>
        </p:nvSpPr>
        <p:spPr>
          <a:xfrm>
            <a:off x="6096000" y="1144521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「枠組み」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8212696-F778-0ADD-7595-4AA1F159587A}"/>
              </a:ext>
            </a:extLst>
          </p:cNvPr>
          <p:cNvSpPr/>
          <p:nvPr/>
        </p:nvSpPr>
        <p:spPr>
          <a:xfrm>
            <a:off x="6496109" y="4381500"/>
            <a:ext cx="323791" cy="2514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10A5B5A-33BE-68A4-29FE-5BDB4D547125}"/>
              </a:ext>
            </a:extLst>
          </p:cNvPr>
          <p:cNvSpPr/>
          <p:nvPr/>
        </p:nvSpPr>
        <p:spPr>
          <a:xfrm>
            <a:off x="9742887" y="4480560"/>
            <a:ext cx="323791" cy="2514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矢印: 右 19">
            <a:extLst>
              <a:ext uri="{FF2B5EF4-FFF2-40B4-BE49-F238E27FC236}">
                <a16:creationId xmlns:a16="http://schemas.microsoft.com/office/drawing/2014/main" id="{FF33919F-E6F4-5D95-AC45-98B3E7563CC7}"/>
              </a:ext>
            </a:extLst>
          </p:cNvPr>
          <p:cNvSpPr/>
          <p:nvPr/>
        </p:nvSpPr>
        <p:spPr>
          <a:xfrm>
            <a:off x="8677563" y="4381500"/>
            <a:ext cx="518160" cy="251460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5779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1097</TotalTime>
  <Words>224</Words>
  <Application>Microsoft Office PowerPoint</Application>
  <PresentationFormat>ワイド画面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小テストを実施したい（活動：小テスト）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29</cp:revision>
  <dcterms:created xsi:type="dcterms:W3CDTF">2024-07-23T04:09:56Z</dcterms:created>
  <dcterms:modified xsi:type="dcterms:W3CDTF">2025-01-23T02:23:01Z</dcterms:modified>
</cp:coreProperties>
</file>