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有効化後のポリシー変更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13490"/>
            <a:ext cx="5865701" cy="527669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「サイト管理」から「ユーザ」タブを選択し、「プライバシーおよびポリシー」の「ポリシーを管理する」にアクセスします。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編集したいポリシーの「操作」メニューから「編集」をクリックします。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編集したポリシーへの同意が不要の場合、</a:t>
            </a:r>
            <a:r>
              <a:rPr lang="en-US" altLang="ja-JP" dirty="0"/>
              <a:t>【</a:t>
            </a:r>
            <a:r>
              <a:rPr lang="ja-JP" altLang="en-US" dirty="0"/>
              <a:t>ポリシーステータス</a:t>
            </a:r>
            <a:r>
              <a:rPr lang="en-US" altLang="ja-JP" dirty="0"/>
              <a:t>】</a:t>
            </a:r>
            <a:r>
              <a:rPr lang="ja-JP" altLang="en-US" dirty="0"/>
              <a:t>の</a:t>
            </a:r>
            <a:r>
              <a:rPr lang="en-US" altLang="ja-JP" dirty="0"/>
              <a:t>【</a:t>
            </a:r>
            <a:r>
              <a:rPr lang="ja-JP" altLang="en-US" dirty="0"/>
              <a:t>マイナーチェンジ</a:t>
            </a:r>
            <a:r>
              <a:rPr lang="en-US" altLang="ja-JP" dirty="0"/>
              <a:t>】</a:t>
            </a:r>
            <a:r>
              <a:rPr lang="ja-JP" altLang="en-US" dirty="0"/>
              <a:t>にチェックを付けます。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「保存」をクリックします。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マイナーチェンジ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「マイナーチェンジ」にチェックを付けなかった場合、ユーザは有効化後の初回ログイン時に再度同意を求められます。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バージョンの日付が編集日に更新されます。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管理画面の同意率はリセットされます。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「前のバージョンを閲覧する」をクリックすると、前のバージョンのポリシー文面の確認及び同意率の確認をすることができます。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263080" y="6669616"/>
            <a:ext cx="16658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有効化後のポリシー変更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有効化後のポリシーを変更したい場合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5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171832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8CFA729B-54F1-BD0D-0348-6D1D2BA69E05}"/>
              </a:ext>
            </a:extLst>
          </p:cNvPr>
          <p:cNvCxnSpPr>
            <a:cxnSpLocks/>
          </p:cNvCxnSpPr>
          <p:nvPr/>
        </p:nvCxnSpPr>
        <p:spPr>
          <a:xfrm>
            <a:off x="156000" y="5975127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42EC7CE2-BBCF-2408-5B38-7156D6302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815" y="1704351"/>
            <a:ext cx="5822185" cy="112023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965DFDC-24CE-F167-36FC-07A7DFD7A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815" y="3502354"/>
            <a:ext cx="5822185" cy="1409022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68D823A-0C54-4366-F633-FAF0AE9850BD}"/>
              </a:ext>
            </a:extLst>
          </p:cNvPr>
          <p:cNvSpPr/>
          <p:nvPr/>
        </p:nvSpPr>
        <p:spPr>
          <a:xfrm>
            <a:off x="7772400" y="1730538"/>
            <a:ext cx="1066800" cy="2506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576707-3B06-76DF-12E7-684B82773973}"/>
              </a:ext>
            </a:extLst>
          </p:cNvPr>
          <p:cNvSpPr/>
          <p:nvPr/>
        </p:nvSpPr>
        <p:spPr>
          <a:xfrm>
            <a:off x="7772400" y="2443730"/>
            <a:ext cx="487680" cy="2506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0492F81-200A-9A29-8A4B-2D7A70591E62}"/>
              </a:ext>
            </a:extLst>
          </p:cNvPr>
          <p:cNvSpPr/>
          <p:nvPr/>
        </p:nvSpPr>
        <p:spPr>
          <a:xfrm>
            <a:off x="9794240" y="4632960"/>
            <a:ext cx="1442720" cy="2784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14CD466-1813-3E54-3C69-69210589B99B}"/>
              </a:ext>
            </a:extLst>
          </p:cNvPr>
          <p:cNvSpPr/>
          <p:nvPr/>
        </p:nvSpPr>
        <p:spPr>
          <a:xfrm>
            <a:off x="9794240" y="3749131"/>
            <a:ext cx="1010920" cy="2784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166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有効化後のポリシー変更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41</cp:revision>
  <dcterms:created xsi:type="dcterms:W3CDTF">2024-07-23T04:09:56Z</dcterms:created>
  <dcterms:modified xsi:type="dcterms:W3CDTF">2025-01-23T02:14:40Z</dcterms:modified>
</cp:coreProperties>
</file>