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ポリシー同意状況の管理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300594"/>
            <a:ext cx="5865701" cy="5489589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サイト管理者権限で確認します。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「サイト管理」から「ユーザ」タブに切り替え、「プライバシーおよびポリシー」の「ユーザ同意」をクリックします。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「ユーザ同意」状況が一覧表示されます。</a:t>
            </a:r>
            <a:br>
              <a:rPr lang="en-US" altLang="ja-JP" dirty="0"/>
            </a:br>
            <a:r>
              <a:rPr lang="ja-JP" altLang="en-US" dirty="0"/>
              <a:t>一覧は</a:t>
            </a:r>
            <a:r>
              <a:rPr lang="en-US" altLang="ja-JP" dirty="0"/>
              <a:t>CSV</a:t>
            </a:r>
            <a:r>
              <a:rPr lang="ja-JP" altLang="en-US" dirty="0"/>
              <a:t>で出力も可能です。</a:t>
            </a:r>
            <a:br>
              <a:rPr lang="en-US" altLang="ja-JP" dirty="0"/>
            </a:br>
            <a:r>
              <a:rPr lang="ja-JP" altLang="en-US" dirty="0"/>
              <a:t>「詳細」をクリックするとアカウント別のユーザ同意詳細が確認できます。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ユーザから同意の取り消しを求めらた際は、「取り消し」からユーザの同意を取り消すことができます。</a:t>
            </a:r>
            <a:br>
              <a:rPr lang="en-US" altLang="ja-JP" dirty="0"/>
            </a:br>
            <a:r>
              <a:rPr lang="ja-JP" altLang="en-US" dirty="0"/>
              <a:t>「所見」を入力することが出来るので、作業根拠をメモ書きとして残すことも可能です。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サイト管理者権限で「同意」にすることも可能です。「承認」からユーザの代わりに同意することができます。</a:t>
            </a:r>
            <a:br>
              <a:rPr lang="en-US" altLang="ja-JP" dirty="0"/>
            </a:br>
            <a:r>
              <a:rPr lang="ja-JP" altLang="en-US" dirty="0"/>
              <a:t>「所見」を入力することが出来るので、作業根拠をメモ書きとして残すことも可能です。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「拒否」は作成したポリシーが「同意任意」の場合のみ、拒否の選択ができます。</a:t>
            </a:r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サイト管理者権限で</a:t>
            </a:r>
            <a:r>
              <a:rPr lang="en-US" altLang="ja-JP" dirty="0"/>
              <a:t>【</a:t>
            </a:r>
            <a:r>
              <a:rPr lang="ja-JP" altLang="en-US" dirty="0"/>
              <a:t>同意</a:t>
            </a:r>
            <a:r>
              <a:rPr lang="en-US" altLang="ja-JP" dirty="0"/>
              <a:t>】</a:t>
            </a:r>
            <a:r>
              <a:rPr lang="ja-JP" altLang="en-US" dirty="0"/>
              <a:t>とした場合は、このような表示になります。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263080" y="6669616"/>
            <a:ext cx="16658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ポリシー同意状況の管理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ポリシー同意状況の確認</a:t>
            </a:r>
            <a:r>
              <a:rPr lang="ja-JP" altLang="en-US"/>
              <a:t>の他、「代理同意」や「同意の取り消し」作業が</a:t>
            </a:r>
            <a:r>
              <a:rPr lang="ja-JP" altLang="en-US" dirty="0"/>
              <a:t>できます。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5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3665818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>
            <a:extLst>
              <a:ext uri="{FF2B5EF4-FFF2-40B4-BE49-F238E27FC236}">
                <a16:creationId xmlns:a16="http://schemas.microsoft.com/office/drawing/2014/main" id="{480A95C4-5826-0DE2-184E-640D3763C6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299" y="3772612"/>
            <a:ext cx="3026668" cy="1453112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3E28E387-6FE0-16C4-EFA7-F72658FF19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419" y="4483082"/>
            <a:ext cx="2968573" cy="1394963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87ABF729-212C-6DC5-680D-771F0D814A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292" y="1148277"/>
            <a:ext cx="5941990" cy="1292030"/>
          </a:xfrm>
          <a:prstGeom prst="rect">
            <a:avLst/>
          </a:prstGeom>
        </p:spPr>
      </p:pic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8CFA729B-54F1-BD0D-0348-6D1D2BA69E05}"/>
              </a:ext>
            </a:extLst>
          </p:cNvPr>
          <p:cNvCxnSpPr>
            <a:cxnSpLocks/>
          </p:cNvCxnSpPr>
          <p:nvPr/>
        </p:nvCxnSpPr>
        <p:spPr>
          <a:xfrm>
            <a:off x="156000" y="5975127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図 26">
            <a:extLst>
              <a:ext uri="{FF2B5EF4-FFF2-40B4-BE49-F238E27FC236}">
                <a16:creationId xmlns:a16="http://schemas.microsoft.com/office/drawing/2014/main" id="{F5EA0796-D3F3-B469-C942-D4073D2FA3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08" b="31540"/>
          <a:stretch/>
        </p:blipFill>
        <p:spPr>
          <a:xfrm>
            <a:off x="6178292" y="6082002"/>
            <a:ext cx="5941990" cy="253916"/>
          </a:xfrm>
          <a:prstGeom prst="rect">
            <a:avLst/>
          </a:prstGeom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6B2A1C0-A7B1-8B6C-0B0A-B74388F7DD56}"/>
              </a:ext>
            </a:extLst>
          </p:cNvPr>
          <p:cNvSpPr/>
          <p:nvPr/>
        </p:nvSpPr>
        <p:spPr>
          <a:xfrm>
            <a:off x="7053072" y="1148277"/>
            <a:ext cx="1127760" cy="1523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1C6462B-F41F-6954-5FB9-C89CEDBE4001}"/>
              </a:ext>
            </a:extLst>
          </p:cNvPr>
          <p:cNvSpPr/>
          <p:nvPr/>
        </p:nvSpPr>
        <p:spPr>
          <a:xfrm>
            <a:off x="8478520" y="1627196"/>
            <a:ext cx="172720" cy="1531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5DBFAB72-C8DC-1A37-C846-3BDFBA053CF1}"/>
              </a:ext>
            </a:extLst>
          </p:cNvPr>
          <p:cNvGrpSpPr/>
          <p:nvPr/>
        </p:nvGrpSpPr>
        <p:grpSpPr>
          <a:xfrm>
            <a:off x="8567667" y="2126208"/>
            <a:ext cx="3394034" cy="1430571"/>
            <a:chOff x="8567667" y="2126208"/>
            <a:chExt cx="3394034" cy="1430571"/>
          </a:xfrm>
        </p:grpSpPr>
        <p:sp>
          <p:nvSpPr>
            <p:cNvPr id="34" name="吹き出し: 四角形 33">
              <a:extLst>
                <a:ext uri="{FF2B5EF4-FFF2-40B4-BE49-F238E27FC236}">
                  <a16:creationId xmlns:a16="http://schemas.microsoft.com/office/drawing/2014/main" id="{E972A71D-112F-67A2-535F-091C42B5F63A}"/>
                </a:ext>
              </a:extLst>
            </p:cNvPr>
            <p:cNvSpPr/>
            <p:nvPr/>
          </p:nvSpPr>
          <p:spPr>
            <a:xfrm>
              <a:off x="8567667" y="2126208"/>
              <a:ext cx="3394034" cy="1430571"/>
            </a:xfrm>
            <a:prstGeom prst="wedgeRectCallout">
              <a:avLst>
                <a:gd name="adj1" fmla="val -50828"/>
                <a:gd name="adj2" fmla="val -69598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23F0E8AD-EF2A-CAB8-11E9-17404DAB2F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4817" y="2155328"/>
              <a:ext cx="3319734" cy="1372331"/>
            </a:xfrm>
            <a:prstGeom prst="rect">
              <a:avLst/>
            </a:prstGeom>
          </p:spPr>
        </p:pic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EDA3632-1C29-3614-8A08-87281685E8CF}"/>
              </a:ext>
            </a:extLst>
          </p:cNvPr>
          <p:cNvSpPr/>
          <p:nvPr/>
        </p:nvSpPr>
        <p:spPr>
          <a:xfrm>
            <a:off x="8900160" y="6082002"/>
            <a:ext cx="3061541" cy="2135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1580</TotalTime>
  <Words>247</Words>
  <Application>Microsoft Office PowerPoint</Application>
  <PresentationFormat>ワイド画面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ポリシー同意状況の管理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40</cp:revision>
  <dcterms:created xsi:type="dcterms:W3CDTF">2024-07-23T04:09:56Z</dcterms:created>
  <dcterms:modified xsi:type="dcterms:W3CDTF">2025-01-23T02:13:56Z</dcterms:modified>
</cp:coreProperties>
</file>