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ポリシーの有効化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300595"/>
            <a:ext cx="5865701" cy="3172794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サイト管理者アカウントでログイン後、「サイト管理」から「ユーザ」タブに切り替え、「プライバシーおよびポリシー」の「ポリシーを管理する」をクリックします。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弊社にて予めサイトに各種ポリシーの例をセットしています。サイトポリシー及びプライバシーポリシーは運用方針に基づき編集をしてください。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「操作」メニューから「編集」をクリックし、「名称」「概要」「完全なポリシー」を編集し「保存」をクリックします。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クッキーポリシーは編集せずにそのままご利用いただけます。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全てのポリシーが公開できる状態になったら、「操作」メニューから「ステータスをアクティブに設定する」をクリックして</a:t>
            </a:r>
            <a:r>
              <a:rPr lang="ja-JP" altLang="en-US"/>
              <a:t>有効化します。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参考：操作メニュー</a:t>
            </a:r>
            <a:r>
              <a:rPr lang="en-US" altLang="ja-JP" dirty="0"/>
              <a:t>】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465058" y="6669616"/>
            <a:ext cx="12618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ポリシーの有効化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弊社にて予めサイトに各種ポリシーの例をセットしています。運用方針に基づき、必要に応じて、お客様にてポリシーの内容を編集した後、ポリシーの有効化をしてください。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5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326375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7E7BF577-75FD-1632-93BA-43D2DA98A5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734" y="1265909"/>
            <a:ext cx="5268666" cy="1847883"/>
          </a:xfrm>
          <a:prstGeom prst="rect">
            <a:avLst/>
          </a:prstGeom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BA984D3F-8786-E37D-8685-3608CC9EE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713405"/>
              </p:ext>
            </p:extLst>
          </p:nvPr>
        </p:nvGraphicFramePr>
        <p:xfrm>
          <a:off x="405110" y="3901925"/>
          <a:ext cx="5516078" cy="197612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490926">
                  <a:extLst>
                    <a:ext uri="{9D8B030D-6E8A-4147-A177-3AD203B41FA5}">
                      <a16:colId xmlns:a16="http://schemas.microsoft.com/office/drawing/2014/main" val="1655937938"/>
                    </a:ext>
                  </a:extLst>
                </a:gridCol>
                <a:gridCol w="4025152">
                  <a:extLst>
                    <a:ext uri="{9D8B030D-6E8A-4147-A177-3AD203B41FA5}">
                      <a16:colId xmlns:a16="http://schemas.microsoft.com/office/drawing/2014/main" val="7664199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表示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ポリシーを確認します。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5319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編集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作成したポリシーを編集します。</a:t>
                      </a:r>
                      <a:endParaRPr kumimoji="1" lang="en-US" altLang="ja-JP" sz="1050" dirty="0"/>
                    </a:p>
                    <a:p>
                      <a:r>
                        <a:rPr kumimoji="1" lang="ja-JP" altLang="en-US" sz="1050" dirty="0"/>
                        <a:t>編集の際は</a:t>
                      </a:r>
                      <a:r>
                        <a:rPr kumimoji="1" lang="en-US" altLang="ja-JP" sz="1050" dirty="0"/>
                        <a:t>!(</a:t>
                      </a:r>
                      <a:r>
                        <a:rPr kumimoji="1" lang="ja-JP" altLang="en-US" sz="1050" dirty="0"/>
                        <a:t>必須マーク</a:t>
                      </a:r>
                      <a:r>
                        <a:rPr kumimoji="1" lang="en-US" altLang="ja-JP" sz="1050" dirty="0"/>
                        <a:t>)</a:t>
                      </a:r>
                      <a:r>
                        <a:rPr kumimoji="1" lang="ja-JP" altLang="en-US" sz="1050" dirty="0"/>
                        <a:t>の箇所のみの編集がおすすめです。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1881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ステータスを「アクティブに」設定する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ポリシーを有効化します。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4578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削除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ポリシーを削除します。</a:t>
                      </a:r>
                      <a:endParaRPr kumimoji="1" lang="en-US" altLang="ja-JP" sz="1050" dirty="0"/>
                    </a:p>
                    <a:p>
                      <a:r>
                        <a:rPr kumimoji="1" lang="ja-JP" altLang="en-US" sz="1050" dirty="0"/>
                        <a:t>ただし、ステータスがアクティブのポリシーは削除できません。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4644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矢印マーク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/>
                        <a:t>上下の矢印マークでポリシーの表示順を変更します。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362426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421360E-5095-0A7F-50EC-45885340C0F8}"/>
              </a:ext>
            </a:extLst>
          </p:cNvPr>
          <p:cNvSpPr/>
          <p:nvPr/>
        </p:nvSpPr>
        <p:spPr>
          <a:xfrm>
            <a:off x="9152965" y="2189850"/>
            <a:ext cx="1739153" cy="7608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001F385-2A59-990A-43A2-44B56A5DADA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734" y="3343651"/>
            <a:ext cx="4881283" cy="3331172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D5E081A-FB40-5A78-CE84-0949C2AD70AF}"/>
              </a:ext>
            </a:extLst>
          </p:cNvPr>
          <p:cNvSpPr/>
          <p:nvPr/>
        </p:nvSpPr>
        <p:spPr>
          <a:xfrm>
            <a:off x="7670800" y="3525520"/>
            <a:ext cx="726440" cy="127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6DEAFA7-6579-0B5E-82DD-D2937EAC2AD7}"/>
              </a:ext>
            </a:extLst>
          </p:cNvPr>
          <p:cNvSpPr/>
          <p:nvPr/>
        </p:nvSpPr>
        <p:spPr>
          <a:xfrm>
            <a:off x="7670800" y="4647902"/>
            <a:ext cx="3221318" cy="2085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64F70E3-1721-B0FA-16BF-F85A4A989603}"/>
              </a:ext>
            </a:extLst>
          </p:cNvPr>
          <p:cNvSpPr/>
          <p:nvPr/>
        </p:nvSpPr>
        <p:spPr>
          <a:xfrm>
            <a:off x="7670800" y="5341493"/>
            <a:ext cx="3221318" cy="25059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1EB90C2-7B96-2F31-A7BB-BCB332872F4D}"/>
              </a:ext>
            </a:extLst>
          </p:cNvPr>
          <p:cNvSpPr/>
          <p:nvPr/>
        </p:nvSpPr>
        <p:spPr>
          <a:xfrm>
            <a:off x="7670800" y="6529916"/>
            <a:ext cx="220980" cy="127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Words>263</Words>
  <Application>Microsoft Office PowerPoint</Application>
  <PresentationFormat>ワイド画面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ポリシーの有効化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39</cp:revision>
  <dcterms:created xsi:type="dcterms:W3CDTF">2024-07-23T04:09:56Z</dcterms:created>
  <dcterms:modified xsi:type="dcterms:W3CDTF">2025-01-23T02:12:31Z</dcterms:modified>
</cp:coreProperties>
</file>