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コース評定を確認する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567980"/>
            <a:ext cx="5865701" cy="510163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コースから、「評定」タブをクリックます。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「評定者レポート」が表示されます。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「評定者レポート」は出力することができます。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「評定者レポート」のプルダウンメニューから「エクスポート」を選択し、「</a:t>
            </a:r>
            <a:r>
              <a:rPr lang="en-US" altLang="ja-JP" dirty="0"/>
              <a:t>Excel</a:t>
            </a:r>
            <a:r>
              <a:rPr lang="ja-JP" altLang="en-US" dirty="0"/>
              <a:t>スプレッドシート」に切り替えます。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「エクスポート形式」の切り替え忘れが多いので気を付けましょう。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「エクスポートに含まれる評定項目」では、出力したい活動を指定することができます。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「エクスポートフォーマットオプション」では、出力形式を指定することができます。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「ダウンロード」をクリックします。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330406" y="6669616"/>
            <a:ext cx="15311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コース評定を確認する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704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「評定者レポート」には、課題の提出、小テストの点数、など、評定を伴うコンテンツで付与された評点が一覧で表示されます。</a:t>
            </a:r>
            <a:br>
              <a:rPr lang="en-US" altLang="ja-JP" dirty="0"/>
            </a:br>
            <a:r>
              <a:rPr lang="ja-JP" altLang="en-US" dirty="0"/>
              <a:t>各コンテンツで付与された点数を集計して合計点を算出したり、成績表としてエクスポートすることができます。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1143159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4135844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BA95ECF2-ACA9-4166-F15F-50FF595315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287" y="1336938"/>
            <a:ext cx="5504948" cy="2722664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6C63E83-98EC-B952-9B19-8C9E2C13771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287" y="4288329"/>
            <a:ext cx="5033907" cy="2339703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A9F339A-A460-2E41-5B93-31090502DB21}"/>
              </a:ext>
            </a:extLst>
          </p:cNvPr>
          <p:cNvSpPr/>
          <p:nvPr/>
        </p:nvSpPr>
        <p:spPr>
          <a:xfrm>
            <a:off x="9296400" y="1371600"/>
            <a:ext cx="367553" cy="2304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D747BD3-8F13-EBF9-70E1-74EBBD9EBADD}"/>
              </a:ext>
            </a:extLst>
          </p:cNvPr>
          <p:cNvSpPr/>
          <p:nvPr/>
        </p:nvSpPr>
        <p:spPr>
          <a:xfrm>
            <a:off x="6373287" y="4288329"/>
            <a:ext cx="565395" cy="1760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8BA706A-B849-1E8A-EF44-7EB6D3577CD8}"/>
              </a:ext>
            </a:extLst>
          </p:cNvPr>
          <p:cNvSpPr/>
          <p:nvPr/>
        </p:nvSpPr>
        <p:spPr>
          <a:xfrm>
            <a:off x="7063569" y="4288329"/>
            <a:ext cx="1145711" cy="1760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DBE10E3-FA57-A6BD-5FF8-08BAA0458F28}"/>
              </a:ext>
            </a:extLst>
          </p:cNvPr>
          <p:cNvSpPr/>
          <p:nvPr/>
        </p:nvSpPr>
        <p:spPr>
          <a:xfrm>
            <a:off x="10703560" y="6405008"/>
            <a:ext cx="482002" cy="1760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1521</TotalTime>
  <Words>176</Words>
  <Application>Microsoft Office PowerPoint</Application>
  <PresentationFormat>ワイド画面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コース評定を確認する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37</cp:revision>
  <dcterms:created xsi:type="dcterms:W3CDTF">2024-07-23T04:09:56Z</dcterms:created>
  <dcterms:modified xsi:type="dcterms:W3CDTF">2025-01-23T02:17:37Z</dcterms:modified>
</cp:coreProperties>
</file>