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6" r:id="rId1"/>
  </p:sldMasterIdLst>
  <p:notesMasterIdLst>
    <p:notesMasterId r:id="rId3"/>
  </p:notesMasterIdLst>
  <p:sldIdLst>
    <p:sldId id="257" r:id="rId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5192D"/>
    <a:srgbClr val="243A76"/>
    <a:srgbClr val="0694B5"/>
    <a:srgbClr val="F98012"/>
    <a:srgbClr val="97C93D"/>
    <a:srgbClr val="F6BF1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8EC20E35-A176-4012-BC5E-935CFFF8708E}" styleName="スタイル (中間)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3310" autoAdjust="0"/>
    <p:restoredTop sz="95806" autoAdjust="0"/>
  </p:normalViewPr>
  <p:slideViewPr>
    <p:cSldViewPr snapToGrid="0">
      <p:cViewPr varScale="1">
        <p:scale>
          <a:sx n="98" d="100"/>
          <a:sy n="98" d="100"/>
        </p:scale>
        <p:origin x="187" y="14"/>
      </p:cViewPr>
      <p:guideLst>
        <p:guide orient="horz" pos="2160"/>
        <p:guide pos="3840"/>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28BEDD5-0915-4C9D-9D83-3A43AB20BCFC}" type="datetimeFigureOut">
              <a:rPr kumimoji="1" lang="ja-JP" altLang="en-US" smtClean="0"/>
              <a:t>2025/1/23</a:t>
            </a:fld>
            <a:endParaRPr kumimoji="1" lang="ja-JP" altLang="en-US"/>
          </a:p>
        </p:txBody>
      </p:sp>
      <p:sp>
        <p:nvSpPr>
          <p:cNvPr id="4" name="スライド イメージ プレースホルダー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E7D4322-C6A9-4636-9EBB-6E6459FFB3BA}" type="slidenum">
              <a:rPr kumimoji="1" lang="ja-JP" altLang="en-US" smtClean="0"/>
              <a:t>‹#›</a:t>
            </a:fld>
            <a:endParaRPr kumimoji="1" lang="ja-JP" altLang="en-US"/>
          </a:p>
        </p:txBody>
      </p:sp>
    </p:spTree>
    <p:extLst>
      <p:ext uri="{BB962C8B-B14F-4D97-AF65-F5344CB8AC3E}">
        <p14:creationId xmlns:p14="http://schemas.microsoft.com/office/powerpoint/2010/main" val="1005178122"/>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BE7D4322-C6A9-4636-9EBB-6E6459FFB3BA}" type="slidenum">
              <a:rPr kumimoji="1" lang="ja-JP" altLang="en-US" smtClean="0"/>
              <a:t>1</a:t>
            </a:fld>
            <a:endParaRPr kumimoji="1" lang="ja-JP" altLang="en-US"/>
          </a:p>
        </p:txBody>
      </p:sp>
    </p:spTree>
    <p:extLst>
      <p:ext uri="{BB962C8B-B14F-4D97-AF65-F5344CB8AC3E}">
        <p14:creationId xmlns:p14="http://schemas.microsoft.com/office/powerpoint/2010/main" val="130308680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4530"/>
            <a:ext cx="9144000" cy="2387600"/>
          </a:xfrm>
        </p:spPr>
        <p:txBody>
          <a:bodyPr anchor="b">
            <a:normAutofit/>
          </a:bodyPr>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524000" y="3602038"/>
            <a:ext cx="9144000" cy="1655762"/>
          </a:xfrm>
        </p:spPr>
        <p:txBody>
          <a:bodyPr>
            <a:normAutofit/>
          </a:bodyPr>
          <a:lstStyle>
            <a:lvl1pPr marL="0" indent="0" algn="ctr">
              <a:buNone/>
              <a:defRPr sz="2400">
                <a:solidFill>
                  <a:schemeClr val="tx1">
                    <a:lumMod val="75000"/>
                    <a:lumOff val="25000"/>
                  </a:schemeClr>
                </a:solidFill>
              </a:defRPr>
            </a:lvl1pPr>
            <a:lvl2pPr marL="457200" indent="0" algn="ctr">
              <a:buNone/>
              <a:defRPr sz="28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a:xfrm>
            <a:off x="838200" y="6356350"/>
            <a:ext cx="2743200" cy="365125"/>
          </a:xfrm>
          <a:prstGeom prst="rect">
            <a:avLst/>
          </a:prstGeom>
        </p:spPr>
        <p:txBody>
          <a:bodyPr/>
          <a:lstStyle/>
          <a:p>
            <a:fld id="{7E90B799-6EA3-431A-AF4F-7AD2C6F13CB3}" type="datetimeFigureOut">
              <a:rPr kumimoji="1" lang="ja-JP" altLang="en-US" smtClean="0"/>
              <a:t>2025/1/23</a:t>
            </a:fld>
            <a:endParaRPr kumimoji="1" lang="ja-JP" altLang="en-US"/>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p>
            <a:endParaRPr kumimoji="1" lang="ja-JP" altLang="en-US"/>
          </a:p>
        </p:txBody>
      </p:sp>
      <p:sp>
        <p:nvSpPr>
          <p:cNvPr id="6" name="Slide Number Placeholder 5"/>
          <p:cNvSpPr>
            <a:spLocks noGrp="1"/>
          </p:cNvSpPr>
          <p:nvPr>
            <p:ph type="sldNum" sz="quarter" idx="12"/>
          </p:nvPr>
        </p:nvSpPr>
        <p:spPr>
          <a:xfrm>
            <a:off x="8617527" y="6356350"/>
            <a:ext cx="2743200" cy="365125"/>
          </a:xfrm>
          <a:prstGeom prst="rect">
            <a:avLst/>
          </a:prstGeom>
        </p:spPr>
        <p:txBody>
          <a:bodyPr/>
          <a:lstStyle/>
          <a:p>
            <a:fld id="{1DD2FF6F-59D3-4749-BAF3-88A52DAD3F4C}" type="slidenum">
              <a:rPr kumimoji="1" lang="ja-JP" altLang="en-US" smtClean="0"/>
              <a:t>‹#›</a:t>
            </a:fld>
            <a:endParaRPr kumimoji="1" lang="ja-JP" altLang="en-US"/>
          </a:p>
        </p:txBody>
      </p:sp>
    </p:spTree>
    <p:extLst>
      <p:ext uri="{BB962C8B-B14F-4D97-AF65-F5344CB8AC3E}">
        <p14:creationId xmlns:p14="http://schemas.microsoft.com/office/powerpoint/2010/main" val="1791409808"/>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a:xfrm>
            <a:off x="838200" y="6356350"/>
            <a:ext cx="2743200" cy="365125"/>
          </a:xfrm>
          <a:prstGeom prst="rect">
            <a:avLst/>
          </a:prstGeom>
        </p:spPr>
        <p:txBody>
          <a:bodyPr/>
          <a:lstStyle/>
          <a:p>
            <a:fld id="{7E90B799-6EA3-431A-AF4F-7AD2C6F13CB3}" type="datetimeFigureOut">
              <a:rPr kumimoji="1" lang="ja-JP" altLang="en-US" smtClean="0"/>
              <a:t>2025/1/23</a:t>
            </a:fld>
            <a:endParaRPr kumimoji="1" lang="ja-JP" altLang="en-US"/>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p>
            <a:endParaRPr kumimoji="1" lang="ja-JP" altLang="en-US"/>
          </a:p>
        </p:txBody>
      </p:sp>
      <p:sp>
        <p:nvSpPr>
          <p:cNvPr id="6" name="Slide Number Placeholder 5"/>
          <p:cNvSpPr>
            <a:spLocks noGrp="1"/>
          </p:cNvSpPr>
          <p:nvPr>
            <p:ph type="sldNum" sz="quarter" idx="12"/>
          </p:nvPr>
        </p:nvSpPr>
        <p:spPr>
          <a:xfrm>
            <a:off x="8617527" y="6356350"/>
            <a:ext cx="2743200" cy="365125"/>
          </a:xfrm>
          <a:prstGeom prst="rect">
            <a:avLst/>
          </a:prstGeom>
        </p:spPr>
        <p:txBody>
          <a:bodyPr/>
          <a:lstStyle/>
          <a:p>
            <a:fld id="{1DD2FF6F-59D3-4749-BAF3-88A52DAD3F4C}" type="slidenum">
              <a:rPr kumimoji="1" lang="ja-JP" altLang="en-US" smtClean="0"/>
              <a:t>‹#›</a:t>
            </a:fld>
            <a:endParaRPr kumimoji="1" lang="ja-JP" altLang="en-US"/>
          </a:p>
        </p:txBody>
      </p:sp>
    </p:spTree>
    <p:extLst>
      <p:ext uri="{BB962C8B-B14F-4D97-AF65-F5344CB8AC3E}">
        <p14:creationId xmlns:p14="http://schemas.microsoft.com/office/powerpoint/2010/main" val="118706788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0362"/>
            <a:ext cx="2628900" cy="5811838"/>
          </a:xfrm>
        </p:spPr>
        <p:txBody>
          <a:bodyPr vert="eaVert"/>
          <a:lstStyle/>
          <a:p>
            <a:r>
              <a:rPr lang="ja-JP" altLang="en-US"/>
              <a:t>マスター タイトルの書式設定</a:t>
            </a:r>
            <a:endParaRPr lang="en-US"/>
          </a:p>
        </p:txBody>
      </p:sp>
      <p:sp>
        <p:nvSpPr>
          <p:cNvPr id="3" name="Vertical Text Placeholder 2"/>
          <p:cNvSpPr>
            <a:spLocks noGrp="1"/>
          </p:cNvSpPr>
          <p:nvPr>
            <p:ph type="body" orient="vert" idx="1"/>
          </p:nvPr>
        </p:nvSpPr>
        <p:spPr>
          <a:xfrm>
            <a:off x="838200" y="360362"/>
            <a:ext cx="7734300" cy="5811837"/>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a:xfrm>
            <a:off x="838200" y="6356350"/>
            <a:ext cx="2743200" cy="365125"/>
          </a:xfrm>
          <a:prstGeom prst="rect">
            <a:avLst/>
          </a:prstGeom>
        </p:spPr>
        <p:txBody>
          <a:bodyPr/>
          <a:lstStyle/>
          <a:p>
            <a:fld id="{7E90B799-6EA3-431A-AF4F-7AD2C6F13CB3}" type="datetimeFigureOut">
              <a:rPr kumimoji="1" lang="ja-JP" altLang="en-US" smtClean="0"/>
              <a:t>2025/1/23</a:t>
            </a:fld>
            <a:endParaRPr kumimoji="1" lang="ja-JP" altLang="en-US"/>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p>
            <a:endParaRPr kumimoji="1" lang="ja-JP" altLang="en-US"/>
          </a:p>
        </p:txBody>
      </p:sp>
      <p:sp>
        <p:nvSpPr>
          <p:cNvPr id="6" name="Slide Number Placeholder 5"/>
          <p:cNvSpPr>
            <a:spLocks noGrp="1"/>
          </p:cNvSpPr>
          <p:nvPr>
            <p:ph type="sldNum" sz="quarter" idx="12"/>
          </p:nvPr>
        </p:nvSpPr>
        <p:spPr>
          <a:xfrm>
            <a:off x="8617527" y="6356350"/>
            <a:ext cx="2743200" cy="365125"/>
          </a:xfrm>
          <a:prstGeom prst="rect">
            <a:avLst/>
          </a:prstGeom>
        </p:spPr>
        <p:txBody>
          <a:bodyPr/>
          <a:lstStyle/>
          <a:p>
            <a:fld id="{1DD2FF6F-59D3-4749-BAF3-88A52DAD3F4C}" type="slidenum">
              <a:rPr kumimoji="1" lang="ja-JP" altLang="en-US" smtClean="0"/>
              <a:t>‹#›</a:t>
            </a:fld>
            <a:endParaRPr kumimoji="1" lang="ja-JP" altLang="en-US"/>
          </a:p>
        </p:txBody>
      </p:sp>
    </p:spTree>
    <p:extLst>
      <p:ext uri="{BB962C8B-B14F-4D97-AF65-F5344CB8AC3E}">
        <p14:creationId xmlns:p14="http://schemas.microsoft.com/office/powerpoint/2010/main" val="112207708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a:xfrm>
            <a:off x="230299" y="607798"/>
            <a:ext cx="11731403" cy="5748552"/>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a:xfrm>
            <a:off x="838200" y="6356350"/>
            <a:ext cx="2743200" cy="365125"/>
          </a:xfrm>
          <a:prstGeom prst="rect">
            <a:avLst/>
          </a:prstGeom>
        </p:spPr>
        <p:txBody>
          <a:bodyPr/>
          <a:lstStyle/>
          <a:p>
            <a:fld id="{7E90B799-6EA3-431A-AF4F-7AD2C6F13CB3}" type="datetimeFigureOut">
              <a:rPr kumimoji="1" lang="ja-JP" altLang="en-US" smtClean="0"/>
              <a:t>2025/1/23</a:t>
            </a:fld>
            <a:endParaRPr kumimoji="1" lang="ja-JP" altLang="en-US"/>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p>
            <a:endParaRPr kumimoji="1" lang="ja-JP" altLang="en-US"/>
          </a:p>
        </p:txBody>
      </p:sp>
      <p:sp>
        <p:nvSpPr>
          <p:cNvPr id="6" name="Slide Number Placeholder 5"/>
          <p:cNvSpPr>
            <a:spLocks noGrp="1"/>
          </p:cNvSpPr>
          <p:nvPr>
            <p:ph type="sldNum" sz="quarter" idx="12"/>
          </p:nvPr>
        </p:nvSpPr>
        <p:spPr>
          <a:xfrm>
            <a:off x="8617527" y="6356350"/>
            <a:ext cx="2743200" cy="365125"/>
          </a:xfrm>
          <a:prstGeom prst="rect">
            <a:avLst/>
          </a:prstGeom>
        </p:spPr>
        <p:txBody>
          <a:bodyPr/>
          <a:lstStyle/>
          <a:p>
            <a:fld id="{1DD2FF6F-59D3-4749-BAF3-88A52DAD3F4C}" type="slidenum">
              <a:rPr kumimoji="1" lang="ja-JP" altLang="en-US" smtClean="0"/>
              <a:t>‹#›</a:t>
            </a:fld>
            <a:endParaRPr kumimoji="1" lang="ja-JP" altLang="en-US"/>
          </a:p>
        </p:txBody>
      </p:sp>
    </p:spTree>
    <p:extLst>
      <p:ext uri="{BB962C8B-B14F-4D97-AF65-F5344CB8AC3E}">
        <p14:creationId xmlns:p14="http://schemas.microsoft.com/office/powerpoint/2010/main" val="3197729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831850" y="1712423"/>
            <a:ext cx="10515600" cy="2851208"/>
          </a:xfrm>
        </p:spPr>
        <p:txBody>
          <a:bodyPr anchor="b">
            <a:normAutofit/>
          </a:bodyPr>
          <a:lstStyle>
            <a:lvl1pPr>
              <a:defRPr sz="6000" b="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831850" y="4552633"/>
            <a:ext cx="10515600" cy="1500187"/>
          </a:xfrm>
        </p:spPr>
        <p:txBody>
          <a:bodyPr anchor="t">
            <a:normAutofit/>
          </a:bodyPr>
          <a:lstStyle>
            <a:lvl1pPr marL="0" indent="0">
              <a:buNone/>
              <a:defRPr sz="24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a:xfrm>
            <a:off x="838200" y="6356350"/>
            <a:ext cx="2743200" cy="365125"/>
          </a:xfrm>
          <a:prstGeom prst="rect">
            <a:avLst/>
          </a:prstGeom>
        </p:spPr>
        <p:txBody>
          <a:bodyPr/>
          <a:lstStyle/>
          <a:p>
            <a:fld id="{7E90B799-6EA3-431A-AF4F-7AD2C6F13CB3}" type="datetimeFigureOut">
              <a:rPr kumimoji="1" lang="ja-JP" altLang="en-US" smtClean="0"/>
              <a:t>2025/1/23</a:t>
            </a:fld>
            <a:endParaRPr kumimoji="1" lang="ja-JP" altLang="en-US"/>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p>
            <a:endParaRPr kumimoji="1" lang="ja-JP" altLang="en-US"/>
          </a:p>
        </p:txBody>
      </p:sp>
      <p:sp>
        <p:nvSpPr>
          <p:cNvPr id="6" name="Slide Number Placeholder 5"/>
          <p:cNvSpPr>
            <a:spLocks noGrp="1"/>
          </p:cNvSpPr>
          <p:nvPr>
            <p:ph type="sldNum" sz="quarter" idx="12"/>
          </p:nvPr>
        </p:nvSpPr>
        <p:spPr>
          <a:xfrm>
            <a:off x="8617527" y="6356350"/>
            <a:ext cx="2743200" cy="365125"/>
          </a:xfrm>
          <a:prstGeom prst="rect">
            <a:avLst/>
          </a:prstGeom>
        </p:spPr>
        <p:txBody>
          <a:bodyPr/>
          <a:lstStyle/>
          <a:p>
            <a:fld id="{1DD2FF6F-59D3-4749-BAF3-88A52DAD3F4C}" type="slidenum">
              <a:rPr kumimoji="1" lang="ja-JP" altLang="en-US" smtClean="0"/>
              <a:t>‹#›</a:t>
            </a:fld>
            <a:endParaRPr kumimoji="1" lang="ja-JP" altLang="en-US"/>
          </a:p>
        </p:txBody>
      </p:sp>
    </p:spTree>
    <p:extLst>
      <p:ext uri="{BB962C8B-B14F-4D97-AF65-F5344CB8AC3E}">
        <p14:creationId xmlns:p14="http://schemas.microsoft.com/office/powerpoint/2010/main" val="366582962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845127" y="1828800"/>
            <a:ext cx="5181600" cy="4351337"/>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6172200" y="1828800"/>
            <a:ext cx="5181600" cy="4351337"/>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a:xfrm>
            <a:off x="838200" y="6356350"/>
            <a:ext cx="2743200" cy="365125"/>
          </a:xfrm>
          <a:prstGeom prst="rect">
            <a:avLst/>
          </a:prstGeom>
        </p:spPr>
        <p:txBody>
          <a:bodyPr/>
          <a:lstStyle/>
          <a:p>
            <a:fld id="{7E90B799-6EA3-431A-AF4F-7AD2C6F13CB3}" type="datetimeFigureOut">
              <a:rPr kumimoji="1" lang="ja-JP" altLang="en-US" smtClean="0"/>
              <a:t>2025/1/23</a:t>
            </a:fld>
            <a:endParaRPr kumimoji="1" lang="ja-JP" altLang="en-US"/>
          </a:p>
        </p:txBody>
      </p:sp>
      <p:sp>
        <p:nvSpPr>
          <p:cNvPr id="6" name="Footer Placeholder 5"/>
          <p:cNvSpPr>
            <a:spLocks noGrp="1"/>
          </p:cNvSpPr>
          <p:nvPr>
            <p:ph type="ftr" sz="quarter" idx="11"/>
          </p:nvPr>
        </p:nvSpPr>
        <p:spPr>
          <a:xfrm>
            <a:off x="4038600" y="6356350"/>
            <a:ext cx="4114800" cy="365125"/>
          </a:xfrm>
          <a:prstGeom prst="rect">
            <a:avLst/>
          </a:prstGeom>
        </p:spPr>
        <p:txBody>
          <a:bodyPr/>
          <a:lstStyle/>
          <a:p>
            <a:endParaRPr kumimoji="1" lang="ja-JP" altLang="en-US"/>
          </a:p>
        </p:txBody>
      </p:sp>
      <p:sp>
        <p:nvSpPr>
          <p:cNvPr id="7" name="Slide Number Placeholder 6"/>
          <p:cNvSpPr>
            <a:spLocks noGrp="1"/>
          </p:cNvSpPr>
          <p:nvPr>
            <p:ph type="sldNum" sz="quarter" idx="12"/>
          </p:nvPr>
        </p:nvSpPr>
        <p:spPr>
          <a:xfrm>
            <a:off x="8617527" y="6356350"/>
            <a:ext cx="2743200" cy="365125"/>
          </a:xfrm>
          <a:prstGeom prst="rect">
            <a:avLst/>
          </a:prstGeom>
        </p:spPr>
        <p:txBody>
          <a:bodyPr/>
          <a:lstStyle/>
          <a:p>
            <a:fld id="{1DD2FF6F-59D3-4749-BAF3-88A52DAD3F4C}" type="slidenum">
              <a:rPr kumimoji="1" lang="ja-JP" altLang="en-US" smtClean="0"/>
              <a:t>‹#›</a:t>
            </a:fld>
            <a:endParaRPr kumimoji="1" lang="ja-JP" altLang="en-US"/>
          </a:p>
        </p:txBody>
      </p:sp>
    </p:spTree>
    <p:extLst>
      <p:ext uri="{BB962C8B-B14F-4D97-AF65-F5344CB8AC3E}">
        <p14:creationId xmlns:p14="http://schemas.microsoft.com/office/powerpoint/2010/main" val="2389659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比較">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845127" y="1681850"/>
            <a:ext cx="5156200" cy="825699"/>
          </a:xfrm>
        </p:spPr>
        <p:txBody>
          <a:bodyPr anchor="b">
            <a:normAutofit/>
          </a:bodyPr>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845127" y="2507550"/>
            <a:ext cx="5156200" cy="368052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6172200" y="1681851"/>
            <a:ext cx="5181601" cy="825698"/>
          </a:xfrm>
        </p:spPr>
        <p:txBody>
          <a:bodyPr anchor="b"/>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6172200" y="2507550"/>
            <a:ext cx="5181601" cy="368052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7" name="Date Placeholder 6"/>
          <p:cNvSpPr>
            <a:spLocks noGrp="1"/>
          </p:cNvSpPr>
          <p:nvPr>
            <p:ph type="dt" sz="half" idx="10"/>
          </p:nvPr>
        </p:nvSpPr>
        <p:spPr>
          <a:xfrm>
            <a:off x="838200" y="6356350"/>
            <a:ext cx="2743200" cy="365125"/>
          </a:xfrm>
          <a:prstGeom prst="rect">
            <a:avLst/>
          </a:prstGeom>
        </p:spPr>
        <p:txBody>
          <a:bodyPr/>
          <a:lstStyle/>
          <a:p>
            <a:fld id="{7E90B799-6EA3-431A-AF4F-7AD2C6F13CB3}" type="datetimeFigureOut">
              <a:rPr kumimoji="1" lang="ja-JP" altLang="en-US" smtClean="0"/>
              <a:t>2025/1/23</a:t>
            </a:fld>
            <a:endParaRPr kumimoji="1" lang="ja-JP" altLang="en-US"/>
          </a:p>
        </p:txBody>
      </p:sp>
      <p:sp>
        <p:nvSpPr>
          <p:cNvPr id="8" name="Footer Placeholder 7"/>
          <p:cNvSpPr>
            <a:spLocks noGrp="1"/>
          </p:cNvSpPr>
          <p:nvPr>
            <p:ph type="ftr" sz="quarter" idx="11"/>
          </p:nvPr>
        </p:nvSpPr>
        <p:spPr>
          <a:xfrm>
            <a:off x="4038600" y="6356350"/>
            <a:ext cx="4114800" cy="365125"/>
          </a:xfrm>
          <a:prstGeom prst="rect">
            <a:avLst/>
          </a:prstGeom>
        </p:spPr>
        <p:txBody>
          <a:bodyPr/>
          <a:lstStyle/>
          <a:p>
            <a:endParaRPr kumimoji="1" lang="ja-JP" altLang="en-US"/>
          </a:p>
        </p:txBody>
      </p:sp>
      <p:sp>
        <p:nvSpPr>
          <p:cNvPr id="9" name="Slide Number Placeholder 8"/>
          <p:cNvSpPr>
            <a:spLocks noGrp="1"/>
          </p:cNvSpPr>
          <p:nvPr>
            <p:ph type="sldNum" sz="quarter" idx="12"/>
          </p:nvPr>
        </p:nvSpPr>
        <p:spPr>
          <a:xfrm>
            <a:off x="8617527" y="6356350"/>
            <a:ext cx="2743200" cy="365125"/>
          </a:xfrm>
          <a:prstGeom prst="rect">
            <a:avLst/>
          </a:prstGeom>
        </p:spPr>
        <p:txBody>
          <a:bodyPr/>
          <a:lstStyle/>
          <a:p>
            <a:fld id="{1DD2FF6F-59D3-4749-BAF3-88A52DAD3F4C}" type="slidenum">
              <a:rPr kumimoji="1" lang="ja-JP" altLang="en-US" smtClean="0"/>
              <a:t>‹#›</a:t>
            </a:fld>
            <a:endParaRPr kumimoji="1" lang="ja-JP" altLang="en-US"/>
          </a:p>
        </p:txBody>
      </p:sp>
      <p:sp>
        <p:nvSpPr>
          <p:cNvPr id="10" name="Title 9"/>
          <p:cNvSpPr>
            <a:spLocks noGrp="1"/>
          </p:cNvSpPr>
          <p:nvPr>
            <p:ph type="title"/>
          </p:nvPr>
        </p:nvSpPr>
        <p:spPr/>
        <p:txBody>
          <a:bodyPr/>
          <a:lstStyle/>
          <a:p>
            <a:r>
              <a:rPr lang="ja-JP" altLang="en-US"/>
              <a:t>マスター タイトルの書式設定</a:t>
            </a:r>
            <a:endParaRPr lang="en-US" dirty="0"/>
          </a:p>
        </p:txBody>
      </p:sp>
    </p:spTree>
    <p:extLst>
      <p:ext uri="{BB962C8B-B14F-4D97-AF65-F5344CB8AC3E}">
        <p14:creationId xmlns:p14="http://schemas.microsoft.com/office/powerpoint/2010/main" val="394619742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タイトルのみ">
    <p:spTree>
      <p:nvGrpSpPr>
        <p:cNvPr id="1" name=""/>
        <p:cNvGrpSpPr/>
        <p:nvPr/>
      </p:nvGrpSpPr>
      <p:grpSpPr>
        <a:xfrm>
          <a:off x="0" y="0"/>
          <a:ext cx="0" cy="0"/>
          <a:chOff x="0" y="0"/>
          <a:chExt cx="0" cy="0"/>
        </a:xfrm>
      </p:grpSpPr>
      <p:sp>
        <p:nvSpPr>
          <p:cNvPr id="3" name="Date Placeholder 2"/>
          <p:cNvSpPr>
            <a:spLocks noGrp="1"/>
          </p:cNvSpPr>
          <p:nvPr>
            <p:ph type="dt" sz="half" idx="10"/>
          </p:nvPr>
        </p:nvSpPr>
        <p:spPr>
          <a:xfrm>
            <a:off x="838200" y="6356350"/>
            <a:ext cx="2743200" cy="365125"/>
          </a:xfrm>
          <a:prstGeom prst="rect">
            <a:avLst/>
          </a:prstGeom>
        </p:spPr>
        <p:txBody>
          <a:bodyPr/>
          <a:lstStyle/>
          <a:p>
            <a:fld id="{7E90B799-6EA3-431A-AF4F-7AD2C6F13CB3}" type="datetimeFigureOut">
              <a:rPr kumimoji="1" lang="ja-JP" altLang="en-US" smtClean="0"/>
              <a:t>2025/1/23</a:t>
            </a:fld>
            <a:endParaRPr kumimoji="1" lang="ja-JP" altLang="en-US"/>
          </a:p>
        </p:txBody>
      </p:sp>
      <p:sp>
        <p:nvSpPr>
          <p:cNvPr id="4" name="Footer Placeholder 3"/>
          <p:cNvSpPr>
            <a:spLocks noGrp="1"/>
          </p:cNvSpPr>
          <p:nvPr>
            <p:ph type="ftr" sz="quarter" idx="11"/>
          </p:nvPr>
        </p:nvSpPr>
        <p:spPr>
          <a:xfrm>
            <a:off x="4038600" y="6356350"/>
            <a:ext cx="4114800" cy="365125"/>
          </a:xfrm>
          <a:prstGeom prst="rect">
            <a:avLst/>
          </a:prstGeom>
        </p:spPr>
        <p:txBody>
          <a:bodyPr/>
          <a:lstStyle/>
          <a:p>
            <a:endParaRPr kumimoji="1" lang="ja-JP" altLang="en-US"/>
          </a:p>
        </p:txBody>
      </p:sp>
      <p:sp>
        <p:nvSpPr>
          <p:cNvPr id="5" name="Slide Number Placeholder 4"/>
          <p:cNvSpPr>
            <a:spLocks noGrp="1"/>
          </p:cNvSpPr>
          <p:nvPr>
            <p:ph type="sldNum" sz="quarter" idx="12"/>
          </p:nvPr>
        </p:nvSpPr>
        <p:spPr>
          <a:xfrm>
            <a:off x="8617527" y="6356350"/>
            <a:ext cx="2743200" cy="365125"/>
          </a:xfrm>
          <a:prstGeom prst="rect">
            <a:avLst/>
          </a:prstGeom>
        </p:spPr>
        <p:txBody>
          <a:bodyPr/>
          <a:lstStyle/>
          <a:p>
            <a:fld id="{1DD2FF6F-59D3-4749-BAF3-88A52DAD3F4C}" type="slidenum">
              <a:rPr kumimoji="1" lang="ja-JP" altLang="en-US" smtClean="0"/>
              <a:t>‹#›</a:t>
            </a:fld>
            <a:endParaRPr kumimoji="1" lang="ja-JP" altLang="en-US"/>
          </a:p>
        </p:txBody>
      </p:sp>
      <p:sp>
        <p:nvSpPr>
          <p:cNvPr id="6" name="Title 5"/>
          <p:cNvSpPr>
            <a:spLocks noGrp="1"/>
          </p:cNvSpPr>
          <p:nvPr>
            <p:ph type="title"/>
          </p:nvPr>
        </p:nvSpPr>
        <p:spPr/>
        <p:txBody>
          <a:bodyPr/>
          <a:lstStyle/>
          <a:p>
            <a:r>
              <a:rPr lang="ja-JP" altLang="en-US"/>
              <a:t>マスター タイトルの書式設定</a:t>
            </a:r>
            <a:endParaRPr lang="en-US"/>
          </a:p>
        </p:txBody>
      </p:sp>
    </p:spTree>
    <p:extLst>
      <p:ext uri="{BB962C8B-B14F-4D97-AF65-F5344CB8AC3E}">
        <p14:creationId xmlns:p14="http://schemas.microsoft.com/office/powerpoint/2010/main" val="25347835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838200" y="6356350"/>
            <a:ext cx="2743200" cy="365125"/>
          </a:xfrm>
          <a:prstGeom prst="rect">
            <a:avLst/>
          </a:prstGeom>
        </p:spPr>
        <p:txBody>
          <a:bodyPr/>
          <a:lstStyle/>
          <a:p>
            <a:fld id="{7E90B799-6EA3-431A-AF4F-7AD2C6F13CB3}" type="datetimeFigureOut">
              <a:rPr kumimoji="1" lang="ja-JP" altLang="en-US" smtClean="0"/>
              <a:t>2025/1/23</a:t>
            </a:fld>
            <a:endParaRPr kumimoji="1" lang="ja-JP" altLang="en-US"/>
          </a:p>
        </p:txBody>
      </p:sp>
      <p:sp>
        <p:nvSpPr>
          <p:cNvPr id="3" name="Footer Placeholder 2"/>
          <p:cNvSpPr>
            <a:spLocks noGrp="1"/>
          </p:cNvSpPr>
          <p:nvPr>
            <p:ph type="ftr" sz="quarter" idx="11"/>
          </p:nvPr>
        </p:nvSpPr>
        <p:spPr>
          <a:xfrm>
            <a:off x="4038600" y="6356350"/>
            <a:ext cx="4114800" cy="365125"/>
          </a:xfrm>
          <a:prstGeom prst="rect">
            <a:avLst/>
          </a:prstGeom>
        </p:spPr>
        <p:txBody>
          <a:bodyPr/>
          <a:lstStyle/>
          <a:p>
            <a:endParaRPr kumimoji="1" lang="ja-JP" altLang="en-US"/>
          </a:p>
        </p:txBody>
      </p:sp>
      <p:sp>
        <p:nvSpPr>
          <p:cNvPr id="4" name="Slide Number Placeholder 3"/>
          <p:cNvSpPr>
            <a:spLocks noGrp="1"/>
          </p:cNvSpPr>
          <p:nvPr>
            <p:ph type="sldNum" sz="quarter" idx="12"/>
          </p:nvPr>
        </p:nvSpPr>
        <p:spPr>
          <a:xfrm>
            <a:off x="8617527" y="6356350"/>
            <a:ext cx="2743200" cy="365125"/>
          </a:xfrm>
          <a:prstGeom prst="rect">
            <a:avLst/>
          </a:prstGeom>
        </p:spPr>
        <p:txBody>
          <a:bodyPr/>
          <a:lstStyle/>
          <a:p>
            <a:fld id="{1DD2FF6F-59D3-4749-BAF3-88A52DAD3F4C}" type="slidenum">
              <a:rPr kumimoji="1" lang="ja-JP" altLang="en-US" smtClean="0"/>
              <a:t>‹#›</a:t>
            </a:fld>
            <a:endParaRPr kumimoji="1" lang="ja-JP" altLang="en-US"/>
          </a:p>
        </p:txBody>
      </p:sp>
    </p:spTree>
    <p:extLst>
      <p:ext uri="{BB962C8B-B14F-4D97-AF65-F5344CB8AC3E}">
        <p14:creationId xmlns:p14="http://schemas.microsoft.com/office/powerpoint/2010/main" val="4277734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841248" y="457200"/>
            <a:ext cx="3931920" cy="1600197"/>
          </a:xfrm>
        </p:spPr>
        <p:txBody>
          <a:bodyPr anchor="b">
            <a:normAutofit/>
          </a:bodyPr>
          <a:lstStyle>
            <a:lvl1pPr>
              <a:defRPr sz="3200" b="0"/>
            </a:lvl1pPr>
          </a:lstStyle>
          <a:p>
            <a:r>
              <a:rPr lang="ja-JP" altLang="en-US"/>
              <a:t>マスター タイトルの書式設定</a:t>
            </a:r>
            <a:endParaRPr lang="en-US" dirty="0"/>
          </a:p>
        </p:txBody>
      </p:sp>
      <p:sp>
        <p:nvSpPr>
          <p:cNvPr id="3" name="Content Placeholder 2"/>
          <p:cNvSpPr>
            <a:spLocks noGrp="1"/>
          </p:cNvSpPr>
          <p:nvPr>
            <p:ph idx="1"/>
          </p:nvPr>
        </p:nvSpPr>
        <p:spPr>
          <a:xfrm>
            <a:off x="5181600" y="990600"/>
            <a:ext cx="6172200" cy="48768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841248" y="2057399"/>
            <a:ext cx="3931920" cy="3810001"/>
          </a:xfrm>
        </p:spPr>
        <p:txBody>
          <a:bodyPr>
            <a:normAutofit/>
          </a:bodyPr>
          <a:lstStyle>
            <a:lvl1pPr marL="0" indent="0">
              <a:lnSpc>
                <a:spcPct val="90000"/>
              </a:lnSpc>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Date Placeholder 4"/>
          <p:cNvSpPr>
            <a:spLocks noGrp="1"/>
          </p:cNvSpPr>
          <p:nvPr>
            <p:ph type="dt" sz="half" idx="10"/>
          </p:nvPr>
        </p:nvSpPr>
        <p:spPr>
          <a:xfrm>
            <a:off x="838200" y="6356350"/>
            <a:ext cx="2743200" cy="365125"/>
          </a:xfrm>
          <a:prstGeom prst="rect">
            <a:avLst/>
          </a:prstGeom>
        </p:spPr>
        <p:txBody>
          <a:bodyPr/>
          <a:lstStyle/>
          <a:p>
            <a:fld id="{7E90B799-6EA3-431A-AF4F-7AD2C6F13CB3}" type="datetimeFigureOut">
              <a:rPr kumimoji="1" lang="ja-JP" altLang="en-US" smtClean="0"/>
              <a:t>2025/1/23</a:t>
            </a:fld>
            <a:endParaRPr kumimoji="1" lang="ja-JP" altLang="en-US"/>
          </a:p>
        </p:txBody>
      </p:sp>
      <p:sp>
        <p:nvSpPr>
          <p:cNvPr id="6" name="Footer Placeholder 5"/>
          <p:cNvSpPr>
            <a:spLocks noGrp="1"/>
          </p:cNvSpPr>
          <p:nvPr>
            <p:ph type="ftr" sz="quarter" idx="11"/>
          </p:nvPr>
        </p:nvSpPr>
        <p:spPr>
          <a:xfrm>
            <a:off x="4038600" y="6356350"/>
            <a:ext cx="4114800" cy="365125"/>
          </a:xfrm>
          <a:prstGeom prst="rect">
            <a:avLst/>
          </a:prstGeom>
        </p:spPr>
        <p:txBody>
          <a:bodyPr/>
          <a:lstStyle/>
          <a:p>
            <a:endParaRPr kumimoji="1" lang="ja-JP" altLang="en-US"/>
          </a:p>
        </p:txBody>
      </p:sp>
      <p:sp>
        <p:nvSpPr>
          <p:cNvPr id="7" name="Slide Number Placeholder 6"/>
          <p:cNvSpPr>
            <a:spLocks noGrp="1"/>
          </p:cNvSpPr>
          <p:nvPr>
            <p:ph type="sldNum" sz="quarter" idx="12"/>
          </p:nvPr>
        </p:nvSpPr>
        <p:spPr>
          <a:xfrm>
            <a:off x="8617527" y="6356350"/>
            <a:ext cx="2743200" cy="365125"/>
          </a:xfrm>
          <a:prstGeom prst="rect">
            <a:avLst/>
          </a:prstGeom>
        </p:spPr>
        <p:txBody>
          <a:bodyPr/>
          <a:lstStyle/>
          <a:p>
            <a:fld id="{1DD2FF6F-59D3-4749-BAF3-88A52DAD3F4C}" type="slidenum">
              <a:rPr kumimoji="1" lang="ja-JP" altLang="en-US" smtClean="0"/>
              <a:t>‹#›</a:t>
            </a:fld>
            <a:endParaRPr kumimoji="1" lang="ja-JP" altLang="en-US"/>
          </a:p>
        </p:txBody>
      </p:sp>
    </p:spTree>
    <p:extLst>
      <p:ext uri="{BB962C8B-B14F-4D97-AF65-F5344CB8AC3E}">
        <p14:creationId xmlns:p14="http://schemas.microsoft.com/office/powerpoint/2010/main" val="147858390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841248" y="457200"/>
            <a:ext cx="3931920" cy="1600200"/>
          </a:xfrm>
        </p:spPr>
        <p:txBody>
          <a:bodyPr anchor="b">
            <a:normAutofit/>
          </a:bodyPr>
          <a:lstStyle>
            <a:lvl1pPr>
              <a:defRPr sz="3200" b="0"/>
            </a:lvl1pPr>
          </a:lstStyle>
          <a:p>
            <a:r>
              <a:rPr lang="ja-JP" altLang="en-US"/>
              <a:t>マスター タイトルの書式設定</a:t>
            </a:r>
            <a:endParaRPr lang="en-US" dirty="0"/>
          </a:p>
        </p:txBody>
      </p:sp>
      <p:sp>
        <p:nvSpPr>
          <p:cNvPr id="3" name="Picture Placeholder 2"/>
          <p:cNvSpPr>
            <a:spLocks noGrp="1"/>
          </p:cNvSpPr>
          <p:nvPr>
            <p:ph type="pic" idx="1"/>
          </p:nvPr>
        </p:nvSpPr>
        <p:spPr>
          <a:xfrm>
            <a:off x="5181600" y="990600"/>
            <a:ext cx="6172200" cy="4876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841248" y="2057400"/>
            <a:ext cx="3931920" cy="3810000"/>
          </a:xfrm>
        </p:spPr>
        <p:txBody>
          <a:bodyPr>
            <a:normAutofit/>
          </a:bodyPr>
          <a:lstStyle>
            <a:lvl1pPr marL="0" indent="0">
              <a:lnSpc>
                <a:spcPct val="90000"/>
              </a:lnSpc>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Date Placeholder 4"/>
          <p:cNvSpPr>
            <a:spLocks noGrp="1"/>
          </p:cNvSpPr>
          <p:nvPr>
            <p:ph type="dt" sz="half" idx="10"/>
          </p:nvPr>
        </p:nvSpPr>
        <p:spPr>
          <a:xfrm>
            <a:off x="838200" y="6356350"/>
            <a:ext cx="2743200" cy="365125"/>
          </a:xfrm>
          <a:prstGeom prst="rect">
            <a:avLst/>
          </a:prstGeom>
        </p:spPr>
        <p:txBody>
          <a:bodyPr/>
          <a:lstStyle/>
          <a:p>
            <a:fld id="{7E90B799-6EA3-431A-AF4F-7AD2C6F13CB3}" type="datetimeFigureOut">
              <a:rPr kumimoji="1" lang="ja-JP" altLang="en-US" smtClean="0"/>
              <a:t>2025/1/23</a:t>
            </a:fld>
            <a:endParaRPr kumimoji="1" lang="ja-JP" altLang="en-US"/>
          </a:p>
        </p:txBody>
      </p:sp>
      <p:sp>
        <p:nvSpPr>
          <p:cNvPr id="6" name="Footer Placeholder 5"/>
          <p:cNvSpPr>
            <a:spLocks noGrp="1"/>
          </p:cNvSpPr>
          <p:nvPr>
            <p:ph type="ftr" sz="quarter" idx="11"/>
          </p:nvPr>
        </p:nvSpPr>
        <p:spPr>
          <a:xfrm>
            <a:off x="4038600" y="6356350"/>
            <a:ext cx="4114800" cy="365125"/>
          </a:xfrm>
          <a:prstGeom prst="rect">
            <a:avLst/>
          </a:prstGeom>
        </p:spPr>
        <p:txBody>
          <a:bodyPr/>
          <a:lstStyle/>
          <a:p>
            <a:endParaRPr lang="en-US" dirty="0"/>
          </a:p>
        </p:txBody>
      </p:sp>
      <p:sp>
        <p:nvSpPr>
          <p:cNvPr id="7" name="Slide Number Placeholder 6"/>
          <p:cNvSpPr>
            <a:spLocks noGrp="1"/>
          </p:cNvSpPr>
          <p:nvPr>
            <p:ph type="sldNum" sz="quarter" idx="12"/>
          </p:nvPr>
        </p:nvSpPr>
        <p:spPr>
          <a:xfrm>
            <a:off x="8617527" y="6356350"/>
            <a:ext cx="2743200" cy="365125"/>
          </a:xfrm>
          <a:prstGeom prst="rect">
            <a:avLst/>
          </a:prstGeom>
        </p:spPr>
        <p:txBody>
          <a:bodyPr/>
          <a:lstStyle/>
          <a:p>
            <a:fld id="{1DD2FF6F-59D3-4749-BAF3-88A52DAD3F4C}" type="slidenum">
              <a:rPr kumimoji="1" lang="ja-JP" altLang="en-US" smtClean="0"/>
              <a:t>‹#›</a:t>
            </a:fld>
            <a:endParaRPr kumimoji="1" lang="ja-JP" altLang="en-US"/>
          </a:p>
        </p:txBody>
      </p:sp>
    </p:spTree>
    <p:extLst>
      <p:ext uri="{BB962C8B-B14F-4D97-AF65-F5344CB8AC3E}">
        <p14:creationId xmlns:p14="http://schemas.microsoft.com/office/powerpoint/2010/main" val="249320629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jp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grpSp>
        <p:nvGrpSpPr>
          <p:cNvPr id="11" name="グループ化 10">
            <a:extLst>
              <a:ext uri="{FF2B5EF4-FFF2-40B4-BE49-F238E27FC236}">
                <a16:creationId xmlns:a16="http://schemas.microsoft.com/office/drawing/2014/main" id="{A4356951-EDE9-D9D6-0E19-DF6D70C61DBD}"/>
              </a:ext>
            </a:extLst>
          </p:cNvPr>
          <p:cNvGrpSpPr/>
          <p:nvPr userDrawn="1"/>
        </p:nvGrpSpPr>
        <p:grpSpPr>
          <a:xfrm flipH="1" flipV="1">
            <a:off x="0" y="0"/>
            <a:ext cx="2235643" cy="468000"/>
            <a:chOff x="9956357" y="6454800"/>
            <a:chExt cx="2235643" cy="468000"/>
          </a:xfrm>
          <a:solidFill>
            <a:srgbClr val="C5192D"/>
          </a:solidFill>
        </p:grpSpPr>
        <p:sp>
          <p:nvSpPr>
            <p:cNvPr id="13" name="正方形/長方形 12">
              <a:extLst>
                <a:ext uri="{FF2B5EF4-FFF2-40B4-BE49-F238E27FC236}">
                  <a16:creationId xmlns:a16="http://schemas.microsoft.com/office/drawing/2014/main" id="{E9EACC2E-B0CA-C701-AFA1-2B351DFB394B}"/>
                </a:ext>
              </a:extLst>
            </p:cNvPr>
            <p:cNvSpPr/>
            <p:nvPr userDrawn="1"/>
          </p:nvSpPr>
          <p:spPr>
            <a:xfrm>
              <a:off x="10422384" y="6454800"/>
              <a:ext cx="1769616" cy="468000"/>
            </a:xfrm>
            <a:prstGeom prst="rect">
              <a:avLst/>
            </a:prstGeom>
            <a:grp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rgbClr val="C5192D"/>
                </a:solidFill>
              </a:endParaRPr>
            </a:p>
          </p:txBody>
        </p:sp>
        <p:sp>
          <p:nvSpPr>
            <p:cNvPr id="14" name="直角三角形 13">
              <a:extLst>
                <a:ext uri="{FF2B5EF4-FFF2-40B4-BE49-F238E27FC236}">
                  <a16:creationId xmlns:a16="http://schemas.microsoft.com/office/drawing/2014/main" id="{F022FE20-CC43-6322-6721-FF5863DD3C9A}"/>
                </a:ext>
              </a:extLst>
            </p:cNvPr>
            <p:cNvSpPr>
              <a:spLocks/>
            </p:cNvSpPr>
            <p:nvPr userDrawn="1"/>
          </p:nvSpPr>
          <p:spPr>
            <a:xfrm flipH="1">
              <a:off x="9956357" y="6454800"/>
              <a:ext cx="468000" cy="468000"/>
            </a:xfrm>
            <a:prstGeom prst="rtTriangle">
              <a:avLst/>
            </a:prstGeom>
            <a:grp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rgbClr val="C5192D"/>
                </a:solidFill>
              </a:endParaRPr>
            </a:p>
          </p:txBody>
        </p:sp>
      </p:grpSp>
      <p:sp>
        <p:nvSpPr>
          <p:cNvPr id="9" name="正方形/長方形 8">
            <a:extLst>
              <a:ext uri="{FF2B5EF4-FFF2-40B4-BE49-F238E27FC236}">
                <a16:creationId xmlns:a16="http://schemas.microsoft.com/office/drawing/2014/main" id="{B8465BE8-99C6-0E89-099A-9A78D36D1253}"/>
              </a:ext>
            </a:extLst>
          </p:cNvPr>
          <p:cNvSpPr/>
          <p:nvPr userDrawn="1"/>
        </p:nvSpPr>
        <p:spPr>
          <a:xfrm>
            <a:off x="0" y="423630"/>
            <a:ext cx="12192000" cy="56095"/>
          </a:xfrm>
          <a:prstGeom prst="rect">
            <a:avLst/>
          </a:prstGeom>
          <a:solidFill>
            <a:srgbClr val="C5192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 name="Title Placeholder 1"/>
          <p:cNvSpPr>
            <a:spLocks noGrp="1"/>
          </p:cNvSpPr>
          <p:nvPr>
            <p:ph type="title"/>
          </p:nvPr>
        </p:nvSpPr>
        <p:spPr>
          <a:xfrm>
            <a:off x="2041864" y="67816"/>
            <a:ext cx="9318863" cy="320639"/>
          </a:xfrm>
          <a:prstGeom prst="rect">
            <a:avLst/>
          </a:prstGeom>
        </p:spPr>
        <p:txBody>
          <a:bodyPr vert="horz" lIns="91440" tIns="45720" rIns="91440" bIns="45720" rtlCol="0" anchor="ctr">
            <a:normAutofit/>
          </a:bodyPr>
          <a:lstStyle/>
          <a:p>
            <a:r>
              <a:rPr lang="ja-JP" altLang="en-US" dirty="0"/>
              <a:t>マスター タイトルの書式設定</a:t>
            </a:r>
            <a:endParaRPr lang="en-US" dirty="0"/>
          </a:p>
        </p:txBody>
      </p:sp>
      <p:sp>
        <p:nvSpPr>
          <p:cNvPr id="3" name="Text Placeholder 2"/>
          <p:cNvSpPr>
            <a:spLocks noGrp="1"/>
          </p:cNvSpPr>
          <p:nvPr>
            <p:ph type="body" idx="1"/>
          </p:nvPr>
        </p:nvSpPr>
        <p:spPr>
          <a:xfrm>
            <a:off x="230299" y="607798"/>
            <a:ext cx="11731403" cy="5741498"/>
          </a:xfrm>
          <a:prstGeom prst="rect">
            <a:avLst/>
          </a:prstGeom>
        </p:spPr>
        <p:txBody>
          <a:bodyPr vert="horz" lIns="91440" tIns="45720" rIns="91440" bIns="45720" rtlCol="0">
            <a:normAutofit/>
          </a:bodyPr>
          <a:lstStyle/>
          <a:p>
            <a:pPr lvl="0"/>
            <a:r>
              <a:rPr lang="ja-JP" altLang="en-US" dirty="0"/>
              <a:t>マスター テキストの書式設定</a:t>
            </a:r>
          </a:p>
          <a:p>
            <a:pPr lvl="1"/>
            <a:r>
              <a:rPr lang="ja-JP" altLang="en-US" dirty="0"/>
              <a:t>第 </a:t>
            </a:r>
            <a:r>
              <a:rPr lang="en-US" altLang="ja-JP" dirty="0"/>
              <a:t>2 </a:t>
            </a:r>
            <a:r>
              <a:rPr lang="ja-JP" altLang="en-US" dirty="0"/>
              <a:t>レベル</a:t>
            </a:r>
          </a:p>
          <a:p>
            <a:pPr lvl="2"/>
            <a:r>
              <a:rPr lang="ja-JP" altLang="en-US" dirty="0"/>
              <a:t>第 </a:t>
            </a:r>
            <a:r>
              <a:rPr lang="en-US" altLang="ja-JP" dirty="0"/>
              <a:t>3 </a:t>
            </a:r>
            <a:r>
              <a:rPr lang="ja-JP" altLang="en-US" dirty="0"/>
              <a:t>レベル</a:t>
            </a:r>
          </a:p>
          <a:p>
            <a:pPr lvl="3"/>
            <a:r>
              <a:rPr lang="ja-JP" altLang="en-US" dirty="0"/>
              <a:t>第 </a:t>
            </a:r>
            <a:r>
              <a:rPr lang="en-US" altLang="ja-JP" dirty="0"/>
              <a:t>4 </a:t>
            </a:r>
            <a:r>
              <a:rPr lang="ja-JP" altLang="en-US" dirty="0"/>
              <a:t>レベル</a:t>
            </a:r>
          </a:p>
          <a:p>
            <a:pPr lvl="4"/>
            <a:r>
              <a:rPr lang="ja-JP" altLang="en-US" dirty="0"/>
              <a:t>第 </a:t>
            </a:r>
            <a:r>
              <a:rPr lang="en-US" altLang="ja-JP" dirty="0"/>
              <a:t>5 </a:t>
            </a:r>
            <a:r>
              <a:rPr lang="ja-JP" altLang="en-US" dirty="0"/>
              <a:t>レベル</a:t>
            </a:r>
            <a:endParaRPr lang="en-US" dirty="0"/>
          </a:p>
        </p:txBody>
      </p:sp>
      <p:sp>
        <p:nvSpPr>
          <p:cNvPr id="6" name="Slide Number Placeholder 5"/>
          <p:cNvSpPr>
            <a:spLocks noGrp="1"/>
          </p:cNvSpPr>
          <p:nvPr>
            <p:ph type="sldNum" sz="quarter" idx="4"/>
          </p:nvPr>
        </p:nvSpPr>
        <p:spPr>
          <a:xfrm>
            <a:off x="9448800" y="0"/>
            <a:ext cx="2743200" cy="365125"/>
          </a:xfrm>
          <a:prstGeom prst="rect">
            <a:avLst/>
          </a:prstGeom>
        </p:spPr>
        <p:txBody>
          <a:bodyPr vert="horz" lIns="91440" tIns="45720" rIns="91440" bIns="45720" rtlCol="0" anchor="ctr"/>
          <a:lstStyle>
            <a:lvl1pPr algn="r">
              <a:defRPr sz="1100">
                <a:solidFill>
                  <a:schemeClr val="bg1">
                    <a:lumMod val="95000"/>
                  </a:schemeClr>
                </a:solidFill>
              </a:defRPr>
            </a:lvl1pPr>
          </a:lstStyle>
          <a:p>
            <a:fld id="{1DD2FF6F-59D3-4749-BAF3-88A52DAD3F4C}" type="slidenum">
              <a:rPr kumimoji="1" lang="ja-JP" altLang="en-US" smtClean="0"/>
              <a:pPr/>
              <a:t>‹#›</a:t>
            </a:fld>
            <a:endParaRPr kumimoji="1" lang="ja-JP" altLang="en-US"/>
          </a:p>
        </p:txBody>
      </p:sp>
      <p:sp>
        <p:nvSpPr>
          <p:cNvPr id="4" name="正方形/長方形 3">
            <a:extLst>
              <a:ext uri="{FF2B5EF4-FFF2-40B4-BE49-F238E27FC236}">
                <a16:creationId xmlns:a16="http://schemas.microsoft.com/office/drawing/2014/main" id="{4436E3FA-9F99-6611-6FE9-DD9145E75AE3}"/>
              </a:ext>
            </a:extLst>
          </p:cNvPr>
          <p:cNvSpPr/>
          <p:nvPr userDrawn="1"/>
        </p:nvSpPr>
        <p:spPr>
          <a:xfrm>
            <a:off x="10005152" y="6714000"/>
            <a:ext cx="2186848" cy="144000"/>
          </a:xfrm>
          <a:prstGeom prst="rect">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7" name="直角三角形 6">
            <a:extLst>
              <a:ext uri="{FF2B5EF4-FFF2-40B4-BE49-F238E27FC236}">
                <a16:creationId xmlns:a16="http://schemas.microsoft.com/office/drawing/2014/main" id="{3487C58F-CC34-0066-91DB-68ECFEB79CED}"/>
              </a:ext>
            </a:extLst>
          </p:cNvPr>
          <p:cNvSpPr>
            <a:spLocks/>
          </p:cNvSpPr>
          <p:nvPr userDrawn="1"/>
        </p:nvSpPr>
        <p:spPr>
          <a:xfrm flipH="1">
            <a:off x="9862666" y="6714000"/>
            <a:ext cx="144000" cy="144000"/>
          </a:xfrm>
          <a:prstGeom prst="rtTriangle">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18" name="図 17">
            <a:extLst>
              <a:ext uri="{FF2B5EF4-FFF2-40B4-BE49-F238E27FC236}">
                <a16:creationId xmlns:a16="http://schemas.microsoft.com/office/drawing/2014/main" id="{0E76B0C3-40CE-CE8B-1266-B6D4D1AECCF6}"/>
              </a:ext>
            </a:extLst>
          </p:cNvPr>
          <p:cNvPicPr>
            <a:picLocks noChangeAspect="1"/>
          </p:cNvPicPr>
          <p:nvPr userDrawn="1"/>
        </p:nvPicPr>
        <p:blipFill>
          <a:blip r:embed="rId13">
            <a:extLst>
              <a:ext uri="{28A0092B-C50C-407E-A947-70E740481C1C}">
                <a14:useLocalDpi xmlns:a14="http://schemas.microsoft.com/office/drawing/2010/main" val="0"/>
              </a:ext>
            </a:extLst>
          </a:blip>
          <a:stretch>
            <a:fillRect/>
          </a:stretch>
        </p:blipFill>
        <p:spPr>
          <a:xfrm>
            <a:off x="57203" y="30736"/>
            <a:ext cx="1655209" cy="408285"/>
          </a:xfrm>
          <a:prstGeom prst="rect">
            <a:avLst/>
          </a:prstGeom>
        </p:spPr>
      </p:pic>
      <p:sp>
        <p:nvSpPr>
          <p:cNvPr id="24" name="正方形/長方形 23">
            <a:extLst>
              <a:ext uri="{FF2B5EF4-FFF2-40B4-BE49-F238E27FC236}">
                <a16:creationId xmlns:a16="http://schemas.microsoft.com/office/drawing/2014/main" id="{CF37BD06-D6FA-2CFE-C62C-6CE0910CFBE4}"/>
              </a:ext>
            </a:extLst>
          </p:cNvPr>
          <p:cNvSpPr/>
          <p:nvPr userDrawn="1"/>
        </p:nvSpPr>
        <p:spPr>
          <a:xfrm flipH="1">
            <a:off x="0" y="6714000"/>
            <a:ext cx="2186848" cy="144000"/>
          </a:xfrm>
          <a:prstGeom prst="rect">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sz="900" b="1" dirty="0"/>
              <a:t>Moodle 4.5.1/Moodle Workplace 4.5.1</a:t>
            </a:r>
          </a:p>
        </p:txBody>
      </p:sp>
      <p:sp>
        <p:nvSpPr>
          <p:cNvPr id="25" name="直角三角形 24">
            <a:extLst>
              <a:ext uri="{FF2B5EF4-FFF2-40B4-BE49-F238E27FC236}">
                <a16:creationId xmlns:a16="http://schemas.microsoft.com/office/drawing/2014/main" id="{166C7EF4-E47B-6273-E4D8-3382391FC4BB}"/>
              </a:ext>
            </a:extLst>
          </p:cNvPr>
          <p:cNvSpPr>
            <a:spLocks/>
          </p:cNvSpPr>
          <p:nvPr userDrawn="1"/>
        </p:nvSpPr>
        <p:spPr>
          <a:xfrm>
            <a:off x="2175923" y="6714000"/>
            <a:ext cx="144000" cy="144000"/>
          </a:xfrm>
          <a:prstGeom prst="rtTriangle">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1050" b="1"/>
          </a:p>
        </p:txBody>
      </p:sp>
      <p:sp>
        <p:nvSpPr>
          <p:cNvPr id="27" name="正方形/長方形 26">
            <a:extLst>
              <a:ext uri="{FF2B5EF4-FFF2-40B4-BE49-F238E27FC236}">
                <a16:creationId xmlns:a16="http://schemas.microsoft.com/office/drawing/2014/main" id="{48A34314-8A33-B1F1-487C-E5B964ADB62B}"/>
              </a:ext>
            </a:extLst>
          </p:cNvPr>
          <p:cNvSpPr/>
          <p:nvPr userDrawn="1"/>
        </p:nvSpPr>
        <p:spPr>
          <a:xfrm flipH="1" flipV="1">
            <a:off x="2403272" y="6714000"/>
            <a:ext cx="7387583" cy="144000"/>
          </a:xfrm>
          <a:prstGeom prst="rect">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8" name="直角三角形 27">
            <a:extLst>
              <a:ext uri="{FF2B5EF4-FFF2-40B4-BE49-F238E27FC236}">
                <a16:creationId xmlns:a16="http://schemas.microsoft.com/office/drawing/2014/main" id="{D26CB49C-3E91-D2E2-06D0-C01F31F8C1F6}"/>
              </a:ext>
            </a:extLst>
          </p:cNvPr>
          <p:cNvSpPr>
            <a:spLocks/>
          </p:cNvSpPr>
          <p:nvPr userDrawn="1"/>
        </p:nvSpPr>
        <p:spPr>
          <a:xfrm flipV="1">
            <a:off x="9790857" y="6714000"/>
            <a:ext cx="144000" cy="144000"/>
          </a:xfrm>
          <a:prstGeom prst="rtTriangle">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9" name="直角三角形 28">
            <a:extLst>
              <a:ext uri="{FF2B5EF4-FFF2-40B4-BE49-F238E27FC236}">
                <a16:creationId xmlns:a16="http://schemas.microsoft.com/office/drawing/2014/main" id="{4308DE99-391B-8E80-03A9-1A095E34C0B7}"/>
              </a:ext>
            </a:extLst>
          </p:cNvPr>
          <p:cNvSpPr>
            <a:spLocks/>
          </p:cNvSpPr>
          <p:nvPr userDrawn="1"/>
        </p:nvSpPr>
        <p:spPr>
          <a:xfrm flipH="1" flipV="1">
            <a:off x="2259271" y="6714000"/>
            <a:ext cx="144000" cy="144000"/>
          </a:xfrm>
          <a:prstGeom prst="rtTriangle">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8" name="図 7">
            <a:extLst>
              <a:ext uri="{FF2B5EF4-FFF2-40B4-BE49-F238E27FC236}">
                <a16:creationId xmlns:a16="http://schemas.microsoft.com/office/drawing/2014/main" id="{D4196778-7B53-F187-EDE0-C5C9EADFDC01}"/>
              </a:ext>
            </a:extLst>
          </p:cNvPr>
          <p:cNvPicPr>
            <a:picLocks noChangeAspect="1"/>
          </p:cNvPicPr>
          <p:nvPr userDrawn="1"/>
        </p:nvPicPr>
        <p:blipFill>
          <a:blip r:embed="rId14">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10065656" y="0"/>
            <a:ext cx="2126344" cy="457200"/>
          </a:xfrm>
          <a:prstGeom prst="rect">
            <a:avLst/>
          </a:prstGeom>
        </p:spPr>
      </p:pic>
      <p:pic>
        <p:nvPicPr>
          <p:cNvPr id="12" name="図 11">
            <a:extLst>
              <a:ext uri="{FF2B5EF4-FFF2-40B4-BE49-F238E27FC236}">
                <a16:creationId xmlns:a16="http://schemas.microsoft.com/office/drawing/2014/main" id="{7D04EF27-8DB1-3E5A-B55B-11278AC9BEFD}"/>
              </a:ext>
            </a:extLst>
          </p:cNvPr>
          <p:cNvPicPr>
            <a:picLocks noChangeAspect="1"/>
          </p:cNvPicPr>
          <p:nvPr userDrawn="1"/>
        </p:nvPicPr>
        <p:blipFill>
          <a:blip r:embed="rId15">
            <a:extLst>
              <a:ext uri="{28A0092B-C50C-407E-A947-70E740481C1C}">
                <a14:useLocalDpi xmlns:a14="http://schemas.microsoft.com/office/drawing/2010/main" val="0"/>
              </a:ext>
            </a:extLst>
          </a:blip>
          <a:stretch>
            <a:fillRect/>
          </a:stretch>
        </p:blipFill>
        <p:spPr>
          <a:xfrm>
            <a:off x="10815552" y="6375600"/>
            <a:ext cx="1376448" cy="482400"/>
          </a:xfrm>
          <a:prstGeom prst="rect">
            <a:avLst/>
          </a:prstGeom>
        </p:spPr>
      </p:pic>
    </p:spTree>
    <p:extLst>
      <p:ext uri="{BB962C8B-B14F-4D97-AF65-F5344CB8AC3E}">
        <p14:creationId xmlns:p14="http://schemas.microsoft.com/office/powerpoint/2010/main" val="2187879465"/>
      </p:ext>
    </p:extLst>
  </p:cSld>
  <p:clrMap bg1="lt1" tx1="dk1" bg2="lt2" tx2="dk2" accent1="accent1" accent2="accent2" accent3="accent3" accent4="accent4" accent5="accent5" accent6="accent6" hlink="hlink" folHlink="folHlink"/>
  <p:sldLayoutIdLst>
    <p:sldLayoutId id="2147483727" r:id="rId1"/>
    <p:sldLayoutId id="2147483728" r:id="rId2"/>
    <p:sldLayoutId id="2147483729" r:id="rId3"/>
    <p:sldLayoutId id="2147483730" r:id="rId4"/>
    <p:sldLayoutId id="2147483731" r:id="rId5"/>
    <p:sldLayoutId id="2147483732" r:id="rId6"/>
    <p:sldLayoutId id="2147483733" r:id="rId7"/>
    <p:sldLayoutId id="2147483734" r:id="rId8"/>
    <p:sldLayoutId id="2147483735" r:id="rId9"/>
    <p:sldLayoutId id="2147483736" r:id="rId10"/>
    <p:sldLayoutId id="2147483737" r:id="rId11"/>
  </p:sldLayoutIdLst>
  <p:txStyles>
    <p:titleStyle>
      <a:lvl1pPr algn="l" defTabSz="914400" rtl="0" eaLnBrk="1" latinLnBrk="0" hangingPunct="1">
        <a:lnSpc>
          <a:spcPct val="90000"/>
        </a:lnSpc>
        <a:spcBef>
          <a:spcPct val="0"/>
        </a:spcBef>
        <a:buNone/>
        <a:defRPr kumimoji="1" sz="1600" kern="1200">
          <a:solidFill>
            <a:schemeClr val="accent6">
              <a:lumMod val="50000"/>
            </a:schemeClr>
          </a:solidFill>
          <a:latin typeface="+mj-lt"/>
          <a:ea typeface="+mj-ea"/>
          <a:cs typeface="+mj-cs"/>
        </a:defRPr>
      </a:lvl1pPr>
    </p:titleStyle>
    <p:bodyStyle>
      <a:lvl1pPr marL="228600" indent="-228600" algn="l" defTabSz="914400" rtl="0" eaLnBrk="1" latinLnBrk="0" hangingPunct="1">
        <a:lnSpc>
          <a:spcPct val="90000"/>
        </a:lnSpc>
        <a:spcBef>
          <a:spcPts val="1000"/>
        </a:spcBef>
        <a:buFont typeface="Wingdings 2" pitchFamily="18" charset="2"/>
        <a:buChar char=""/>
        <a:defRPr kumimoji="1" sz="1050" kern="1200">
          <a:solidFill>
            <a:schemeClr val="accent6">
              <a:lumMod val="50000"/>
            </a:schemeClr>
          </a:solidFill>
          <a:latin typeface="+mn-lt"/>
          <a:ea typeface="+mn-ea"/>
          <a:cs typeface="+mn-cs"/>
        </a:defRPr>
      </a:lvl1pPr>
      <a:lvl2pPr marL="685800" indent="-228600" algn="l" defTabSz="914400" rtl="0" eaLnBrk="1" latinLnBrk="0" hangingPunct="1">
        <a:lnSpc>
          <a:spcPct val="90000"/>
        </a:lnSpc>
        <a:spcBef>
          <a:spcPts val="500"/>
        </a:spcBef>
        <a:buFont typeface="Wingdings 2" pitchFamily="18" charset="2"/>
        <a:buChar char=""/>
        <a:defRPr kumimoji="1" sz="1000" kern="1200">
          <a:solidFill>
            <a:schemeClr val="accent6">
              <a:lumMod val="50000"/>
            </a:schemeClr>
          </a:solidFill>
          <a:latin typeface="+mn-lt"/>
          <a:ea typeface="+mn-ea"/>
          <a:cs typeface="+mn-cs"/>
        </a:defRPr>
      </a:lvl2pPr>
      <a:lvl3pPr marL="1143000" indent="-228600" algn="l" defTabSz="914400" rtl="0" eaLnBrk="1" latinLnBrk="0" hangingPunct="1">
        <a:lnSpc>
          <a:spcPct val="90000"/>
        </a:lnSpc>
        <a:spcBef>
          <a:spcPts val="500"/>
        </a:spcBef>
        <a:buFont typeface="Wingdings 2" pitchFamily="18" charset="2"/>
        <a:buChar char=""/>
        <a:defRPr kumimoji="1" sz="900" kern="1200">
          <a:solidFill>
            <a:schemeClr val="accent6">
              <a:lumMod val="50000"/>
            </a:schemeClr>
          </a:solidFill>
          <a:latin typeface="+mn-lt"/>
          <a:ea typeface="+mn-ea"/>
          <a:cs typeface="+mn-cs"/>
        </a:defRPr>
      </a:lvl3pPr>
      <a:lvl4pPr marL="1600200" indent="-228600" algn="l" defTabSz="914400" rtl="0" eaLnBrk="1" latinLnBrk="0" hangingPunct="1">
        <a:lnSpc>
          <a:spcPct val="90000"/>
        </a:lnSpc>
        <a:spcBef>
          <a:spcPts val="500"/>
        </a:spcBef>
        <a:buFont typeface="Wingdings 2" pitchFamily="18" charset="2"/>
        <a:buChar char=""/>
        <a:defRPr kumimoji="1" sz="800" kern="1200">
          <a:solidFill>
            <a:schemeClr val="accent6">
              <a:lumMod val="50000"/>
            </a:schemeClr>
          </a:solidFill>
          <a:latin typeface="+mn-lt"/>
          <a:ea typeface="+mn-ea"/>
          <a:cs typeface="+mn-cs"/>
        </a:defRPr>
      </a:lvl4pPr>
      <a:lvl5pPr marL="2057400" indent="-228600" algn="l" defTabSz="914400" rtl="0" eaLnBrk="1" latinLnBrk="0" hangingPunct="1">
        <a:lnSpc>
          <a:spcPct val="90000"/>
        </a:lnSpc>
        <a:spcBef>
          <a:spcPts val="500"/>
        </a:spcBef>
        <a:buFont typeface="Wingdings 2" pitchFamily="18" charset="2"/>
        <a:buChar char=""/>
        <a:defRPr kumimoji="1" sz="800" kern="1200">
          <a:solidFill>
            <a:schemeClr val="accent6">
              <a:lumMod val="50000"/>
            </a:schemeClr>
          </a:solidFill>
          <a:latin typeface="+mn-lt"/>
          <a:ea typeface="+mn-ea"/>
          <a:cs typeface="+mn-cs"/>
        </a:defRPr>
      </a:lvl5pPr>
      <a:lvl6pPr marL="2514600" indent="-228600" algn="l" defTabSz="914400" rtl="0" eaLnBrk="1" latinLnBrk="0" hangingPunct="1">
        <a:spcBef>
          <a:spcPct val="20000"/>
        </a:spcBef>
        <a:buFont typeface="Wingdings 2" pitchFamily="18" charset="2"/>
        <a:buChar char=""/>
        <a:defRPr kumimoji="1" sz="1800" kern="1200">
          <a:solidFill>
            <a:schemeClr val="tx1"/>
          </a:solidFill>
          <a:latin typeface="+mn-lt"/>
          <a:ea typeface="+mn-ea"/>
          <a:cs typeface="+mn-cs"/>
        </a:defRPr>
      </a:lvl6pPr>
      <a:lvl7pPr marL="2971800" indent="-228600" algn="l" defTabSz="914400" rtl="0" eaLnBrk="1" latinLnBrk="0" hangingPunct="1">
        <a:spcBef>
          <a:spcPct val="20000"/>
        </a:spcBef>
        <a:buFont typeface="Wingdings 2" pitchFamily="18" charset="2"/>
        <a:buChar char=""/>
        <a:defRPr kumimoji="1" sz="1800" kern="1200">
          <a:solidFill>
            <a:schemeClr val="tx1"/>
          </a:solidFill>
          <a:latin typeface="+mn-lt"/>
          <a:ea typeface="+mn-ea"/>
          <a:cs typeface="+mn-cs"/>
        </a:defRPr>
      </a:lvl7pPr>
      <a:lvl8pPr marL="3429000" indent="-228600" algn="l" defTabSz="914400" rtl="0" eaLnBrk="1" latinLnBrk="0" hangingPunct="1">
        <a:spcBef>
          <a:spcPct val="20000"/>
        </a:spcBef>
        <a:buFont typeface="Wingdings 2" pitchFamily="18" charset="2"/>
        <a:buChar char=""/>
        <a:defRPr kumimoji="1" sz="1800" kern="1200">
          <a:solidFill>
            <a:schemeClr val="tx1"/>
          </a:solidFill>
          <a:latin typeface="+mn-lt"/>
          <a:ea typeface="+mn-ea"/>
          <a:cs typeface="+mn-cs"/>
        </a:defRPr>
      </a:lvl8pPr>
      <a:lvl9pPr marL="3886200" indent="-228600" algn="l" defTabSz="914400" rtl="0" eaLnBrk="1" latinLnBrk="0" hangingPunct="1">
        <a:spcBef>
          <a:spcPct val="20000"/>
        </a:spcBef>
        <a:buFont typeface="Wingdings 2" pitchFamily="18" charset="2"/>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3840" userDrawn="1">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5.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142A4BE-0A7F-162B-82BC-099F00873E3E}"/>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115A7330-3FAD-AB63-4026-C95BCB68896D}"/>
              </a:ext>
            </a:extLst>
          </p:cNvPr>
          <p:cNvSpPr>
            <a:spLocks noGrp="1"/>
          </p:cNvSpPr>
          <p:nvPr>
            <p:ph type="title"/>
          </p:nvPr>
        </p:nvSpPr>
        <p:spPr/>
        <p:txBody>
          <a:bodyPr/>
          <a:lstStyle/>
          <a:p>
            <a:r>
              <a:rPr kumimoji="1" lang="ja-JP" altLang="en-US" dirty="0"/>
              <a:t>ディスカッションの場を提供したい（活動：フォーラム）</a:t>
            </a:r>
          </a:p>
        </p:txBody>
      </p:sp>
      <p:sp>
        <p:nvSpPr>
          <p:cNvPr id="3" name="コンテンツ プレースホルダー 2">
            <a:extLst>
              <a:ext uri="{FF2B5EF4-FFF2-40B4-BE49-F238E27FC236}">
                <a16:creationId xmlns:a16="http://schemas.microsoft.com/office/drawing/2014/main" id="{DB7C86CA-410C-76A3-DA85-FF4C8A7FFA89}"/>
              </a:ext>
            </a:extLst>
          </p:cNvPr>
          <p:cNvSpPr>
            <a:spLocks noGrp="1"/>
          </p:cNvSpPr>
          <p:nvPr>
            <p:ph idx="1"/>
          </p:nvPr>
        </p:nvSpPr>
        <p:spPr>
          <a:xfrm>
            <a:off x="230299" y="1499035"/>
            <a:ext cx="5865701" cy="5170576"/>
          </a:xfrm>
        </p:spPr>
        <p:txBody>
          <a:bodyPr>
            <a:normAutofit/>
          </a:bodyPr>
          <a:lstStyle/>
          <a:p>
            <a:pPr>
              <a:buFont typeface="+mj-lt"/>
              <a:buAutoNum type="arabicPeriod"/>
            </a:pPr>
            <a:r>
              <a:rPr lang="ja-JP" altLang="en-US" dirty="0"/>
              <a:t>「活動またはリソースを追加する」から「フォーラム」を選択します。</a:t>
            </a:r>
          </a:p>
          <a:p>
            <a:pPr>
              <a:buFont typeface="+mj-lt"/>
              <a:buAutoNum type="arabicPeriod"/>
            </a:pPr>
            <a:r>
              <a:rPr lang="ja-JP" altLang="en-US" dirty="0"/>
              <a:t>「フォーラム名」を入力します。「説明」は任意入力項目です。</a:t>
            </a:r>
            <a:br>
              <a:rPr lang="en-US" altLang="ja-JP" dirty="0"/>
            </a:br>
            <a:r>
              <a:rPr lang="ja-JP" altLang="en-US" dirty="0"/>
              <a:t>相互利用の場になる為、利用上の注意やマナーについて記載しておくと良いでしょう。</a:t>
            </a:r>
            <a:endParaRPr lang="en-US" altLang="ja-JP" dirty="0"/>
          </a:p>
          <a:p>
            <a:pPr>
              <a:buFont typeface="+mj-lt"/>
              <a:buAutoNum type="arabicPeriod"/>
            </a:pPr>
            <a:r>
              <a:rPr lang="ja-JP" altLang="en-US" dirty="0"/>
              <a:t>フォーラムタイプは「一般利用のための標準フォーラム」を選びます。 </a:t>
            </a:r>
            <a:endParaRPr lang="en-US" altLang="ja-JP" dirty="0"/>
          </a:p>
          <a:p>
            <a:pPr>
              <a:buFont typeface="+mj-lt"/>
              <a:buAutoNum type="arabicPeriod"/>
            </a:pPr>
            <a:r>
              <a:rPr lang="ja-JP" altLang="en-US" dirty="0"/>
              <a:t>「利用」では、フォーラムの提出日時に制限をかけることができます。</a:t>
            </a:r>
            <a:br>
              <a:rPr lang="ja-JP" altLang="en-US" dirty="0"/>
            </a:br>
            <a:r>
              <a:rPr lang="ja-JP" altLang="en-US" dirty="0"/>
              <a:t>制限が不要な場合は、日時のチェックを全て外します。</a:t>
            </a:r>
          </a:p>
          <a:p>
            <a:pPr>
              <a:buFont typeface="+mj-lt"/>
              <a:buAutoNum type="arabicPeriod"/>
            </a:pPr>
            <a:r>
              <a:rPr lang="ja-JP" altLang="en-US" dirty="0"/>
              <a:t>「購読および未読管理」を設定します。</a:t>
            </a:r>
            <a:br>
              <a:rPr lang="en-US" altLang="ja-JP" dirty="0"/>
            </a:br>
            <a:r>
              <a:rPr lang="ja-JP" altLang="en-US" dirty="0"/>
              <a:t>購読はフォーラム参加者に投稿内容の通知を送るかどうかの設定です。</a:t>
            </a:r>
            <a:br>
              <a:rPr lang="en-US" altLang="ja-JP" dirty="0"/>
            </a:br>
            <a:r>
              <a:rPr lang="ja-JP" altLang="en-US" dirty="0"/>
              <a:t>未読管理は新しい投稿の強調機能です。自分が閲覧していない投稿の判別に役立ちます。</a:t>
            </a:r>
            <a:br>
              <a:rPr lang="en-US" altLang="ja-JP" dirty="0"/>
            </a:br>
            <a:br>
              <a:rPr lang="en-US" altLang="ja-JP" dirty="0"/>
            </a:br>
            <a:r>
              <a:rPr lang="en-US" altLang="ja-JP" dirty="0"/>
              <a:t>※</a:t>
            </a:r>
            <a:r>
              <a:rPr lang="ja-JP" altLang="en-US" dirty="0"/>
              <a:t>通知機能はサイト全体の「通知設定」の状況に依存する為、設定が正しいのに通知が届かない場合は管理者に確認しましょう。</a:t>
            </a:r>
            <a:br>
              <a:rPr lang="en-US" altLang="ja-JP" dirty="0"/>
            </a:br>
            <a:endParaRPr lang="ja-JP" altLang="en-US" dirty="0"/>
          </a:p>
          <a:p>
            <a:pPr lvl="1">
              <a:buFont typeface="Wingdings" panose="05000000000000000000" pitchFamily="2" charset="2"/>
              <a:buChar char="u"/>
            </a:pPr>
            <a:r>
              <a:rPr lang="ja-JP" altLang="en-US" dirty="0"/>
              <a:t>任意購読：参加者が通知を送信するかどうかを選べます。</a:t>
            </a:r>
          </a:p>
          <a:p>
            <a:pPr lvl="1">
              <a:buFont typeface="Wingdings" panose="05000000000000000000" pitchFamily="2" charset="2"/>
              <a:buChar char="u"/>
            </a:pPr>
            <a:r>
              <a:rPr lang="ja-JP" altLang="en-US" dirty="0"/>
              <a:t>強制購読：すべての参加者に通知が送られます。</a:t>
            </a:r>
          </a:p>
          <a:p>
            <a:pPr lvl="1">
              <a:buFont typeface="Wingdings" panose="05000000000000000000" pitchFamily="2" charset="2"/>
              <a:buChar char="u"/>
            </a:pPr>
            <a:r>
              <a:rPr lang="ja-JP" altLang="en-US" dirty="0"/>
              <a:t>自動登録：最初は全員が送信設定されますがいつでも解除できます。</a:t>
            </a:r>
          </a:p>
          <a:p>
            <a:pPr lvl="1">
              <a:buFont typeface="Wingdings" panose="05000000000000000000" pitchFamily="2" charset="2"/>
              <a:buChar char="u"/>
            </a:pPr>
            <a:r>
              <a:rPr lang="ja-JP" altLang="en-US" dirty="0"/>
              <a:t>購読停止：通知は送信されません。</a:t>
            </a:r>
            <a:br>
              <a:rPr lang="en-US" altLang="ja-JP" dirty="0"/>
            </a:br>
            <a:r>
              <a:rPr lang="ja-JP" altLang="en-US" dirty="0"/>
              <a:t> </a:t>
            </a:r>
          </a:p>
          <a:p>
            <a:pPr>
              <a:buFont typeface="+mj-lt"/>
              <a:buAutoNum type="arabicPeriod"/>
            </a:pPr>
            <a:r>
              <a:rPr lang="ja-JP" altLang="en-US" dirty="0"/>
              <a:t>必要に応じて利用制限の設定をします。</a:t>
            </a:r>
          </a:p>
          <a:p>
            <a:pPr>
              <a:buFont typeface="+mj-lt"/>
              <a:buAutoNum type="arabicPeriod"/>
            </a:pPr>
            <a:r>
              <a:rPr lang="ja-JP" altLang="en-US" dirty="0"/>
              <a:t>活動完了（設定しない</a:t>
            </a:r>
            <a:r>
              <a:rPr lang="en-US" altLang="ja-JP" dirty="0"/>
              <a:t>/</a:t>
            </a:r>
            <a:r>
              <a:rPr lang="ja-JP" altLang="en-US" dirty="0"/>
              <a:t>手動</a:t>
            </a:r>
            <a:r>
              <a:rPr lang="en-US" altLang="ja-JP" dirty="0"/>
              <a:t>/</a:t>
            </a:r>
            <a:r>
              <a:rPr lang="ja-JP" altLang="en-US" dirty="0"/>
              <a:t>条件）を設定します。</a:t>
            </a:r>
            <a:br>
              <a:rPr lang="en-US" altLang="ja-JP" dirty="0"/>
            </a:br>
            <a:r>
              <a:rPr lang="ja-JP" altLang="en-US" dirty="0"/>
              <a:t>フォーラムの場合、「閲覧」「返信」「ディスカッションを立てる」など、様々な組み合わせを用いて条件を定めることができます。</a:t>
            </a:r>
          </a:p>
          <a:p>
            <a:pPr>
              <a:buFont typeface="+mj-lt"/>
              <a:buAutoNum type="arabicPeriod"/>
            </a:pPr>
            <a:r>
              <a:rPr lang="ja-JP" altLang="en-US" dirty="0"/>
              <a:t>保存します。</a:t>
            </a:r>
          </a:p>
        </p:txBody>
      </p:sp>
      <p:sp>
        <p:nvSpPr>
          <p:cNvPr id="4" name="テキスト ボックス 3">
            <a:extLst>
              <a:ext uri="{FF2B5EF4-FFF2-40B4-BE49-F238E27FC236}">
                <a16:creationId xmlns:a16="http://schemas.microsoft.com/office/drawing/2014/main" id="{AACFEA84-FEA3-4F4C-6638-42839B9A3D36}"/>
              </a:ext>
            </a:extLst>
          </p:cNvPr>
          <p:cNvSpPr txBox="1"/>
          <p:nvPr/>
        </p:nvSpPr>
        <p:spPr>
          <a:xfrm>
            <a:off x="4253188" y="6669616"/>
            <a:ext cx="3685624" cy="253916"/>
          </a:xfrm>
          <a:prstGeom prst="rect">
            <a:avLst/>
          </a:prstGeom>
          <a:noFill/>
        </p:spPr>
        <p:txBody>
          <a:bodyPr wrap="none" rtlCol="0">
            <a:spAutoFit/>
          </a:bodyPr>
          <a:lstStyle/>
          <a:p>
            <a:r>
              <a:rPr kumimoji="1" lang="ja-JP" altLang="en-US" sz="1050" dirty="0">
                <a:solidFill>
                  <a:schemeClr val="bg1"/>
                </a:solidFill>
              </a:rPr>
              <a:t>ディスカッションの場を提供したい（活動：フォーラム）</a:t>
            </a:r>
          </a:p>
        </p:txBody>
      </p:sp>
      <p:sp>
        <p:nvSpPr>
          <p:cNvPr id="7" name="コンテンツ プレースホルダー 2">
            <a:extLst>
              <a:ext uri="{FF2B5EF4-FFF2-40B4-BE49-F238E27FC236}">
                <a16:creationId xmlns:a16="http://schemas.microsoft.com/office/drawing/2014/main" id="{0AE8D16A-1585-8D12-5D78-A75BCCF9DA2A}"/>
              </a:ext>
            </a:extLst>
          </p:cNvPr>
          <p:cNvSpPr txBox="1">
            <a:spLocks/>
          </p:cNvSpPr>
          <p:nvPr/>
        </p:nvSpPr>
        <p:spPr>
          <a:xfrm>
            <a:off x="230298" y="666861"/>
            <a:ext cx="11731403" cy="360947"/>
          </a:xfrm>
          <a:prstGeom prst="rect">
            <a:avLst/>
          </a:prstGeom>
        </p:spPr>
        <p:txBody>
          <a:bodyPr vert="horz" lIns="91440" tIns="45720" rIns="91440" bIns="45720" rtlCol="0">
            <a:normAutofit fontScale="92500" lnSpcReduction="20000"/>
          </a:bodyPr>
          <a:lstStyle>
            <a:lvl1pPr marL="228600" indent="-228600" algn="l" defTabSz="914400" rtl="0" eaLnBrk="1" latinLnBrk="0" hangingPunct="1">
              <a:lnSpc>
                <a:spcPct val="90000"/>
              </a:lnSpc>
              <a:spcBef>
                <a:spcPts val="1000"/>
              </a:spcBef>
              <a:buFont typeface="Wingdings 2" pitchFamily="18" charset="2"/>
              <a:buChar char=""/>
              <a:defRPr kumimoji="1" sz="1050" kern="1200">
                <a:solidFill>
                  <a:schemeClr val="accent6">
                    <a:lumMod val="50000"/>
                  </a:schemeClr>
                </a:solidFill>
                <a:latin typeface="+mn-lt"/>
                <a:ea typeface="+mn-ea"/>
                <a:cs typeface="+mn-cs"/>
              </a:defRPr>
            </a:lvl1pPr>
            <a:lvl2pPr marL="685800" indent="-228600" algn="l" defTabSz="914400" rtl="0" eaLnBrk="1" latinLnBrk="0" hangingPunct="1">
              <a:lnSpc>
                <a:spcPct val="90000"/>
              </a:lnSpc>
              <a:spcBef>
                <a:spcPts val="500"/>
              </a:spcBef>
              <a:buFont typeface="Wingdings 2" pitchFamily="18" charset="2"/>
              <a:buChar char=""/>
              <a:defRPr kumimoji="1" sz="1000" kern="1200">
                <a:solidFill>
                  <a:schemeClr val="accent6">
                    <a:lumMod val="50000"/>
                  </a:schemeClr>
                </a:solidFill>
                <a:latin typeface="+mn-lt"/>
                <a:ea typeface="+mn-ea"/>
                <a:cs typeface="+mn-cs"/>
              </a:defRPr>
            </a:lvl2pPr>
            <a:lvl3pPr marL="1143000" indent="-228600" algn="l" defTabSz="914400" rtl="0" eaLnBrk="1" latinLnBrk="0" hangingPunct="1">
              <a:lnSpc>
                <a:spcPct val="90000"/>
              </a:lnSpc>
              <a:spcBef>
                <a:spcPts val="500"/>
              </a:spcBef>
              <a:buFont typeface="Wingdings 2" pitchFamily="18" charset="2"/>
              <a:buChar char=""/>
              <a:defRPr kumimoji="1" sz="900" kern="1200">
                <a:solidFill>
                  <a:schemeClr val="accent6">
                    <a:lumMod val="50000"/>
                  </a:schemeClr>
                </a:solidFill>
                <a:latin typeface="+mn-lt"/>
                <a:ea typeface="+mn-ea"/>
                <a:cs typeface="+mn-cs"/>
              </a:defRPr>
            </a:lvl3pPr>
            <a:lvl4pPr marL="1600200" indent="-228600" algn="l" defTabSz="914400" rtl="0" eaLnBrk="1" latinLnBrk="0" hangingPunct="1">
              <a:lnSpc>
                <a:spcPct val="90000"/>
              </a:lnSpc>
              <a:spcBef>
                <a:spcPts val="500"/>
              </a:spcBef>
              <a:buFont typeface="Wingdings 2" pitchFamily="18" charset="2"/>
              <a:buChar char=""/>
              <a:defRPr kumimoji="1" sz="800" kern="1200">
                <a:solidFill>
                  <a:schemeClr val="accent6">
                    <a:lumMod val="50000"/>
                  </a:schemeClr>
                </a:solidFill>
                <a:latin typeface="+mn-lt"/>
                <a:ea typeface="+mn-ea"/>
                <a:cs typeface="+mn-cs"/>
              </a:defRPr>
            </a:lvl4pPr>
            <a:lvl5pPr marL="2057400" indent="-228600" algn="l" defTabSz="914400" rtl="0" eaLnBrk="1" latinLnBrk="0" hangingPunct="1">
              <a:lnSpc>
                <a:spcPct val="90000"/>
              </a:lnSpc>
              <a:spcBef>
                <a:spcPts val="500"/>
              </a:spcBef>
              <a:buFont typeface="Wingdings 2" pitchFamily="18" charset="2"/>
              <a:buChar char=""/>
              <a:defRPr kumimoji="1" sz="800" kern="1200">
                <a:solidFill>
                  <a:schemeClr val="accent6">
                    <a:lumMod val="50000"/>
                  </a:schemeClr>
                </a:solidFill>
                <a:latin typeface="+mn-lt"/>
                <a:ea typeface="+mn-ea"/>
                <a:cs typeface="+mn-cs"/>
              </a:defRPr>
            </a:lvl5pPr>
            <a:lvl6pPr marL="2514600" indent="-228600" algn="l" defTabSz="914400" rtl="0" eaLnBrk="1" latinLnBrk="0" hangingPunct="1">
              <a:spcBef>
                <a:spcPct val="20000"/>
              </a:spcBef>
              <a:buFont typeface="Wingdings 2" pitchFamily="18" charset="2"/>
              <a:buChar char=""/>
              <a:defRPr kumimoji="1" sz="1800" kern="1200">
                <a:solidFill>
                  <a:schemeClr val="tx1"/>
                </a:solidFill>
                <a:latin typeface="+mn-lt"/>
                <a:ea typeface="+mn-ea"/>
                <a:cs typeface="+mn-cs"/>
              </a:defRPr>
            </a:lvl6pPr>
            <a:lvl7pPr marL="2971800" indent="-228600" algn="l" defTabSz="914400" rtl="0" eaLnBrk="1" latinLnBrk="0" hangingPunct="1">
              <a:spcBef>
                <a:spcPct val="20000"/>
              </a:spcBef>
              <a:buFont typeface="Wingdings 2" pitchFamily="18" charset="2"/>
              <a:buChar char=""/>
              <a:defRPr kumimoji="1" sz="1800" kern="1200">
                <a:solidFill>
                  <a:schemeClr val="tx1"/>
                </a:solidFill>
                <a:latin typeface="+mn-lt"/>
                <a:ea typeface="+mn-ea"/>
                <a:cs typeface="+mn-cs"/>
              </a:defRPr>
            </a:lvl7pPr>
            <a:lvl8pPr marL="3429000" indent="-228600" algn="l" defTabSz="914400" rtl="0" eaLnBrk="1" latinLnBrk="0" hangingPunct="1">
              <a:spcBef>
                <a:spcPct val="20000"/>
              </a:spcBef>
              <a:buFont typeface="Wingdings 2" pitchFamily="18" charset="2"/>
              <a:buChar char=""/>
              <a:defRPr kumimoji="1" sz="1800" kern="1200">
                <a:solidFill>
                  <a:schemeClr val="tx1"/>
                </a:solidFill>
                <a:latin typeface="+mn-lt"/>
                <a:ea typeface="+mn-ea"/>
                <a:cs typeface="+mn-cs"/>
              </a:defRPr>
            </a:lvl8pPr>
            <a:lvl9pPr marL="3886200" indent="-228600" algn="l" defTabSz="914400" rtl="0" eaLnBrk="1" latinLnBrk="0" hangingPunct="1">
              <a:spcBef>
                <a:spcPct val="20000"/>
              </a:spcBef>
              <a:buFont typeface="Wingdings 2" pitchFamily="18" charset="2"/>
              <a:buChar char=""/>
              <a:defRPr kumimoji="1" sz="1800" kern="1200">
                <a:solidFill>
                  <a:schemeClr val="tx1"/>
                </a:solidFill>
                <a:latin typeface="+mn-lt"/>
                <a:ea typeface="+mn-ea"/>
                <a:cs typeface="+mn-cs"/>
              </a:defRPr>
            </a:lvl9pPr>
          </a:lstStyle>
          <a:p>
            <a:pPr marL="0" indent="0">
              <a:lnSpc>
                <a:spcPct val="100000"/>
              </a:lnSpc>
              <a:buNone/>
            </a:pPr>
            <a:r>
              <a:rPr lang="ja-JP" altLang="en-US" dirty="0"/>
              <a:t>フォーラムは、管理者および受講生同士の連絡や意見交換の場として使われるツールです。</a:t>
            </a:r>
            <a:br>
              <a:rPr lang="en-US" altLang="ja-JP" dirty="0"/>
            </a:br>
            <a:r>
              <a:rPr lang="ja-JP" altLang="en-US" dirty="0"/>
              <a:t>フォーラムの設定を工夫することによって、質問掲示板や受講生同士のディスカッションの場としても利用できます。</a:t>
            </a:r>
          </a:p>
        </p:txBody>
      </p:sp>
      <p:sp>
        <p:nvSpPr>
          <p:cNvPr id="8" name="正方形/長方形 7">
            <a:extLst>
              <a:ext uri="{FF2B5EF4-FFF2-40B4-BE49-F238E27FC236}">
                <a16:creationId xmlns:a16="http://schemas.microsoft.com/office/drawing/2014/main" id="{BD577E41-E727-286F-9645-14BE8F17BDA4}"/>
              </a:ext>
            </a:extLst>
          </p:cNvPr>
          <p:cNvSpPr/>
          <p:nvPr/>
        </p:nvSpPr>
        <p:spPr>
          <a:xfrm>
            <a:off x="-1" y="1026853"/>
            <a:ext cx="12192000" cy="56095"/>
          </a:xfrm>
          <a:prstGeom prst="rect">
            <a:avLst/>
          </a:prstGeom>
          <a:solidFill>
            <a:srgbClr val="C5192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6" name="図 5">
            <a:extLst>
              <a:ext uri="{FF2B5EF4-FFF2-40B4-BE49-F238E27FC236}">
                <a16:creationId xmlns:a16="http://schemas.microsoft.com/office/drawing/2014/main" id="{A9432B2A-137C-4B71-4D7D-787E55C19D8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189783" y="1155417"/>
            <a:ext cx="4895311" cy="4025709"/>
          </a:xfrm>
          <a:prstGeom prst="rect">
            <a:avLst/>
          </a:prstGeom>
        </p:spPr>
      </p:pic>
      <p:grpSp>
        <p:nvGrpSpPr>
          <p:cNvPr id="14" name="グループ化 13">
            <a:extLst>
              <a:ext uri="{FF2B5EF4-FFF2-40B4-BE49-F238E27FC236}">
                <a16:creationId xmlns:a16="http://schemas.microsoft.com/office/drawing/2014/main" id="{C42C4B91-2D39-C9F7-589E-548D654A633D}"/>
              </a:ext>
            </a:extLst>
          </p:cNvPr>
          <p:cNvGrpSpPr/>
          <p:nvPr/>
        </p:nvGrpSpPr>
        <p:grpSpPr>
          <a:xfrm>
            <a:off x="8344775" y="4107404"/>
            <a:ext cx="3767016" cy="2562207"/>
            <a:chOff x="7369909" y="3860800"/>
            <a:chExt cx="3767016" cy="2562207"/>
          </a:xfrm>
        </p:grpSpPr>
        <p:sp>
          <p:nvSpPr>
            <p:cNvPr id="13" name="正方形/長方形 12">
              <a:extLst>
                <a:ext uri="{FF2B5EF4-FFF2-40B4-BE49-F238E27FC236}">
                  <a16:creationId xmlns:a16="http://schemas.microsoft.com/office/drawing/2014/main" id="{B1C40B81-5650-B395-9332-1624113DA254}"/>
                </a:ext>
              </a:extLst>
            </p:cNvPr>
            <p:cNvSpPr/>
            <p:nvPr/>
          </p:nvSpPr>
          <p:spPr>
            <a:xfrm>
              <a:off x="7369909" y="3860800"/>
              <a:ext cx="3767016" cy="1148862"/>
            </a:xfrm>
            <a:prstGeom prst="rect">
              <a:avLst/>
            </a:prstGeom>
            <a:solidFill>
              <a:schemeClr val="bg1"/>
            </a:solidFill>
            <a:ln w="28575">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12" name="図 11">
              <a:extLst>
                <a:ext uri="{FF2B5EF4-FFF2-40B4-BE49-F238E27FC236}">
                  <a16:creationId xmlns:a16="http://schemas.microsoft.com/office/drawing/2014/main" id="{0084EB33-92A5-982D-2E7F-8E2EC339C790}"/>
                </a:ext>
              </a:extLst>
            </p:cNvPr>
            <p:cNvPicPr>
              <a:picLocks noChangeAspect="1"/>
            </p:cNvPicPr>
            <p:nvPr/>
          </p:nvPicPr>
          <p:blipFill>
            <a:blip r:embed="rId4">
              <a:clrChange>
                <a:clrFrom>
                  <a:srgbClr val="FFFFFF"/>
                </a:clrFrom>
                <a:clrTo>
                  <a:srgbClr val="FFFFFF">
                    <a:alpha val="0"/>
                  </a:srgbClr>
                </a:clrTo>
              </a:clrChange>
              <a:extLst>
                <a:ext uri="{28A0092B-C50C-407E-A947-70E740481C1C}">
                  <a14:useLocalDpi xmlns:a14="http://schemas.microsoft.com/office/drawing/2010/main" val="0"/>
                </a:ext>
              </a:extLst>
            </a:blip>
            <a:srcRect r="18426"/>
            <a:stretch/>
          </p:blipFill>
          <p:spPr>
            <a:xfrm>
              <a:off x="7377726" y="3958640"/>
              <a:ext cx="3759199" cy="2464367"/>
            </a:xfrm>
            <a:prstGeom prst="rect">
              <a:avLst/>
            </a:prstGeom>
          </p:spPr>
        </p:pic>
      </p:grpSp>
      <p:sp>
        <p:nvSpPr>
          <p:cNvPr id="16" name="正方形/長方形 15">
            <a:extLst>
              <a:ext uri="{FF2B5EF4-FFF2-40B4-BE49-F238E27FC236}">
                <a16:creationId xmlns:a16="http://schemas.microsoft.com/office/drawing/2014/main" id="{B0ED0BC9-D5F6-1F81-D509-ED2E21B9EA0E}"/>
              </a:ext>
            </a:extLst>
          </p:cNvPr>
          <p:cNvSpPr/>
          <p:nvPr/>
        </p:nvSpPr>
        <p:spPr>
          <a:xfrm>
            <a:off x="7479792" y="1432560"/>
            <a:ext cx="3066288" cy="208280"/>
          </a:xfrm>
          <a:prstGeom prst="rect">
            <a:avLst/>
          </a:prstGeom>
          <a:noFill/>
          <a:ln w="28575">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8" name="正方形/長方形 17">
            <a:extLst>
              <a:ext uri="{FF2B5EF4-FFF2-40B4-BE49-F238E27FC236}">
                <a16:creationId xmlns:a16="http://schemas.microsoft.com/office/drawing/2014/main" id="{A722FD60-AAE0-CE35-8160-F94285AE6D26}"/>
              </a:ext>
            </a:extLst>
          </p:cNvPr>
          <p:cNvSpPr/>
          <p:nvPr/>
        </p:nvSpPr>
        <p:spPr>
          <a:xfrm>
            <a:off x="7479792" y="3215640"/>
            <a:ext cx="2253488" cy="208280"/>
          </a:xfrm>
          <a:prstGeom prst="rect">
            <a:avLst/>
          </a:prstGeom>
          <a:noFill/>
          <a:ln w="28575">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9" name="正方形/長方形 18">
            <a:extLst>
              <a:ext uri="{FF2B5EF4-FFF2-40B4-BE49-F238E27FC236}">
                <a16:creationId xmlns:a16="http://schemas.microsoft.com/office/drawing/2014/main" id="{6B0B9C72-1FA0-2541-29EA-BDE841AA7439}"/>
              </a:ext>
            </a:extLst>
          </p:cNvPr>
          <p:cNvSpPr/>
          <p:nvPr/>
        </p:nvSpPr>
        <p:spPr>
          <a:xfrm>
            <a:off x="7479792" y="4488687"/>
            <a:ext cx="622808" cy="208280"/>
          </a:xfrm>
          <a:prstGeom prst="rect">
            <a:avLst/>
          </a:prstGeom>
          <a:noFill/>
          <a:ln w="28575">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0" name="正方形/長方形 19">
            <a:extLst>
              <a:ext uri="{FF2B5EF4-FFF2-40B4-BE49-F238E27FC236}">
                <a16:creationId xmlns:a16="http://schemas.microsoft.com/office/drawing/2014/main" id="{4202B9E5-C7A6-325F-B67C-56E472042D22}"/>
              </a:ext>
            </a:extLst>
          </p:cNvPr>
          <p:cNvSpPr/>
          <p:nvPr/>
        </p:nvSpPr>
        <p:spPr>
          <a:xfrm>
            <a:off x="9506712" y="5682263"/>
            <a:ext cx="2502408" cy="208280"/>
          </a:xfrm>
          <a:prstGeom prst="rect">
            <a:avLst/>
          </a:prstGeom>
          <a:noFill/>
          <a:ln w="28575">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1" name="正方形/長方形 20">
            <a:extLst>
              <a:ext uri="{FF2B5EF4-FFF2-40B4-BE49-F238E27FC236}">
                <a16:creationId xmlns:a16="http://schemas.microsoft.com/office/drawing/2014/main" id="{77E8654A-6E1A-A775-A060-14731CE1A242}"/>
              </a:ext>
            </a:extLst>
          </p:cNvPr>
          <p:cNvSpPr/>
          <p:nvPr/>
        </p:nvSpPr>
        <p:spPr>
          <a:xfrm>
            <a:off x="7479792" y="2324099"/>
            <a:ext cx="3482848" cy="369959"/>
          </a:xfrm>
          <a:prstGeom prst="rect">
            <a:avLst/>
          </a:prstGeom>
          <a:noFill/>
          <a:ln w="28575">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1474757793"/>
      </p:ext>
    </p:extLst>
  </p:cSld>
  <p:clrMapOvr>
    <a:masterClrMapping/>
  </p:clrMapOvr>
</p:sld>
</file>

<file path=ppt/theme/theme1.xml><?xml version="1.0" encoding="utf-8"?>
<a:theme xmlns:a="http://schemas.openxmlformats.org/drawingml/2006/main" name="HDOfficeLightV0">
  <a:themeElements>
    <a:clrScheme name="グレースケール">
      <a:dk1>
        <a:sysClr val="windowText" lastClr="000000"/>
      </a:dk1>
      <a:lt1>
        <a:sysClr val="window" lastClr="FFFFFF"/>
      </a:lt1>
      <a:dk2>
        <a:srgbClr val="000000"/>
      </a:dk2>
      <a:lt2>
        <a:srgbClr val="F8F8F8"/>
      </a:lt2>
      <a:accent1>
        <a:srgbClr val="DDDDDD"/>
      </a:accent1>
      <a:accent2>
        <a:srgbClr val="B2B2B2"/>
      </a:accent2>
      <a:accent3>
        <a:srgbClr val="969696"/>
      </a:accent3>
      <a:accent4>
        <a:srgbClr val="808080"/>
      </a:accent4>
      <a:accent5>
        <a:srgbClr val="5F5F5F"/>
      </a:accent5>
      <a:accent6>
        <a:srgbClr val="4D4D4D"/>
      </a:accent6>
      <a:hlink>
        <a:srgbClr val="5F5F5F"/>
      </a:hlink>
      <a:folHlink>
        <a:srgbClr val="919191"/>
      </a:folHlink>
    </a:clrScheme>
    <a:fontScheme name="ユーザー定義 1">
      <a:majorFont>
        <a:latin typeface="Times New Roman"/>
        <a:ea typeface="UD デジタル 教科書体 N-B"/>
        <a:cs typeface=""/>
      </a:majorFont>
      <a:minorFont>
        <a:latin typeface="Times New Roman"/>
        <a:ea typeface="UD デジタル 教科書体 N-B"/>
        <a:cs typeface=""/>
      </a:minorFont>
    </a:fontScheme>
    <a:fmtScheme name="Office">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spDef>
      <a:spPr>
        <a:noFill/>
        <a:ln w="28575">
          <a:solidFill>
            <a:srgbClr val="FF0000"/>
          </a:solidFill>
        </a:ln>
      </a:spPr>
      <a:bodyPr rtlCol="0" anchor="ctr"/>
      <a:lstStyle>
        <a:defPPr algn="ctr">
          <a:defRPr kumimoji="1"/>
        </a:defPPr>
      </a:lstStyle>
      <a:style>
        <a:lnRef idx="2">
          <a:schemeClr val="accent1">
            <a:shade val="15000"/>
          </a:schemeClr>
        </a:lnRef>
        <a:fillRef idx="1">
          <a:schemeClr val="accent1"/>
        </a:fillRef>
        <a:effectRef idx="0">
          <a:schemeClr val="accent1"/>
        </a:effectRef>
        <a:fontRef idx="minor">
          <a:schemeClr val="lt1"/>
        </a:fontRef>
      </a:style>
    </a:spDef>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1451</TotalTime>
  <Words>365</Words>
  <Application>Microsoft Office PowerPoint</Application>
  <PresentationFormat>ワイド画面</PresentationFormat>
  <Paragraphs>16</Paragraphs>
  <Slides>1</Slides>
  <Notes>1</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1</vt:i4>
      </vt:variant>
    </vt:vector>
  </HeadingPairs>
  <TitlesOfParts>
    <vt:vector size="6" baseType="lpstr">
      <vt:lpstr>游ゴシック</vt:lpstr>
      <vt:lpstr>Times New Roman</vt:lpstr>
      <vt:lpstr>Wingdings</vt:lpstr>
      <vt:lpstr>Wingdings 2</vt:lpstr>
      <vt:lpstr>HDOfficeLightV0</vt:lpstr>
      <vt:lpstr>ディスカッションの場を提供したい（活動：フォーラム）</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e-learning co.,ltd.</dc:creator>
  <cp:lastModifiedBy>e-learning co.,ltd.</cp:lastModifiedBy>
  <cp:revision>33</cp:revision>
  <dcterms:created xsi:type="dcterms:W3CDTF">2024-07-23T04:09:56Z</dcterms:created>
  <dcterms:modified xsi:type="dcterms:W3CDTF">2025-01-23T02:11:27Z</dcterms:modified>
</cp:coreProperties>
</file>