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lang="ja-JP" altLang="en-US" dirty="0"/>
              <a:t>講義資料を配布したい（リソース：ファイル）</a:t>
            </a:r>
            <a:endParaRPr kumimoji="1" lang="ja-JP" altLang="en-US" dirty="0"/>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333099"/>
            <a:ext cx="5865701" cy="5192746"/>
          </a:xfrm>
        </p:spPr>
        <p:txBody>
          <a:bodyPr>
            <a:normAutofit/>
          </a:bodyPr>
          <a:lstStyle/>
          <a:p>
            <a:pPr>
              <a:buFont typeface="+mj-lt"/>
              <a:buAutoNum type="arabicPeriod"/>
            </a:pPr>
            <a:r>
              <a:rPr lang="ja-JP" altLang="en-US" dirty="0"/>
              <a:t>「活動またはリソースを追加する」から「ファイル」を選択します。</a:t>
            </a:r>
          </a:p>
          <a:p>
            <a:pPr>
              <a:buFont typeface="+mj-lt"/>
              <a:buAutoNum type="arabicPeriod"/>
            </a:pPr>
            <a:r>
              <a:rPr lang="ja-JP" altLang="en-US" dirty="0"/>
              <a:t>名称を入力し、配布したいファイルを選択します。</a:t>
            </a:r>
          </a:p>
          <a:p>
            <a:pPr>
              <a:buFont typeface="+mj-lt"/>
              <a:buAutoNum type="arabicPeriod"/>
            </a:pPr>
            <a:r>
              <a:rPr lang="ja-JP" altLang="en-US" dirty="0"/>
              <a:t> 必要に応じて利用制限の設定をします。</a:t>
            </a:r>
          </a:p>
          <a:p>
            <a:pPr>
              <a:buFont typeface="+mj-lt"/>
              <a:buAutoNum type="arabicPeriod"/>
            </a:pPr>
            <a:r>
              <a:rPr lang="ja-JP" altLang="en-US" dirty="0"/>
              <a:t>活動完了（設定しない</a:t>
            </a:r>
            <a:r>
              <a:rPr lang="en-US" altLang="ja-JP" dirty="0"/>
              <a:t>/</a:t>
            </a:r>
            <a:r>
              <a:rPr lang="ja-JP" altLang="en-US" dirty="0"/>
              <a:t>手動</a:t>
            </a:r>
            <a:r>
              <a:rPr lang="en-US" altLang="ja-JP" dirty="0"/>
              <a:t>/</a:t>
            </a:r>
            <a:r>
              <a:rPr lang="ja-JP" altLang="en-US" dirty="0"/>
              <a:t>条件）を設定します。</a:t>
            </a:r>
            <a:br>
              <a:rPr lang="en-US" altLang="ja-JP" dirty="0"/>
            </a:br>
            <a:r>
              <a:rPr lang="ja-JP" altLang="en-US" dirty="0"/>
              <a:t>ファイルの場合、定められる条件は「閲覧」です。</a:t>
            </a:r>
            <a:br>
              <a:rPr lang="en-US" altLang="ja-JP" dirty="0"/>
            </a:br>
            <a:r>
              <a:rPr lang="ja-JP" altLang="en-US" dirty="0"/>
              <a:t>「閲覧」とは、ファイルをクリックした時点で条件が満たされます。</a:t>
            </a:r>
            <a:br>
              <a:rPr lang="en-US" altLang="ja-JP" dirty="0"/>
            </a:br>
            <a:r>
              <a:rPr lang="ja-JP" altLang="en-US" dirty="0"/>
              <a:t>実際にファイルの中身を見たかまでは判断できません。</a:t>
            </a:r>
          </a:p>
          <a:p>
            <a:pPr>
              <a:buFont typeface="+mj-lt"/>
              <a:buAutoNum type="arabicPeriod"/>
            </a:pPr>
            <a:r>
              <a:rPr lang="ja-JP" altLang="en-US" dirty="0"/>
              <a:t>保存します。</a:t>
            </a:r>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ja-JP" altLang="en-US" dirty="0"/>
          </a:p>
          <a:p>
            <a:pPr>
              <a:buFont typeface="+mj-lt"/>
              <a:buAutoNum type="arabicPeriod"/>
            </a:pPr>
            <a:endParaRPr lang="ja-JP" altLang="en-US" dirty="0"/>
          </a:p>
          <a:p>
            <a:pPr marL="0" indent="0">
              <a:buNone/>
            </a:pPr>
            <a:r>
              <a:rPr lang="en-US" altLang="ja-JP" dirty="0"/>
              <a:t>【</a:t>
            </a:r>
            <a:r>
              <a:rPr lang="ja-JP" altLang="en-US" dirty="0"/>
              <a:t>参考</a:t>
            </a:r>
            <a:r>
              <a:rPr lang="en-US" altLang="ja-JP" dirty="0"/>
              <a:t>】</a:t>
            </a:r>
          </a:p>
          <a:p>
            <a:pPr>
              <a:buFont typeface="+mj-lt"/>
              <a:buAutoNum type="arabicPeriod"/>
            </a:pPr>
            <a:r>
              <a:rPr lang="ja-JP" altLang="en-US" dirty="0"/>
              <a:t>ファイルはセクション上にドラッグ＆ドロップで追加することもできます。</a:t>
            </a:r>
          </a:p>
          <a:p>
            <a:pPr>
              <a:buFont typeface="+mj-lt"/>
              <a:buAutoNum type="arabicPeriod"/>
            </a:pPr>
            <a:r>
              <a:rPr lang="ja-JP" altLang="en-US" dirty="0"/>
              <a:t>追加後は設定編集画面を開き、利用制限や活動完了の設定をしましょう。</a:t>
            </a:r>
          </a:p>
          <a:p>
            <a:pPr>
              <a:buFont typeface="+mj-lt"/>
              <a:buAutoNum type="arabicPeriod"/>
            </a:pPr>
            <a:endParaRPr lang="ja-JP" altLang="en-US" dirty="0"/>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4589819" y="6669616"/>
            <a:ext cx="3012363" cy="253916"/>
          </a:xfrm>
          <a:prstGeom prst="rect">
            <a:avLst/>
          </a:prstGeom>
          <a:noFill/>
        </p:spPr>
        <p:txBody>
          <a:bodyPr wrap="none" rtlCol="0">
            <a:spAutoFit/>
          </a:bodyPr>
          <a:lstStyle/>
          <a:p>
            <a:r>
              <a:rPr kumimoji="1" lang="ja-JP" altLang="en-US" sz="1050" dirty="0">
                <a:solidFill>
                  <a:schemeClr val="bg1"/>
                </a:solidFill>
              </a:rPr>
              <a:t>講義資料を配布したい（リソース：ファイル）</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「活動とリソース：ファイル」を活用して、</a:t>
            </a:r>
            <a:r>
              <a:rPr lang="en-US" altLang="ja-JP" dirty="0"/>
              <a:t>PDF</a:t>
            </a:r>
            <a:r>
              <a:rPr lang="ja-JP" altLang="en-US" dirty="0"/>
              <a:t>、</a:t>
            </a:r>
            <a:r>
              <a:rPr lang="en-US" altLang="ja-JP" dirty="0"/>
              <a:t>Word</a:t>
            </a:r>
            <a:r>
              <a:rPr lang="ja-JP" altLang="en-US" dirty="0"/>
              <a:t>、</a:t>
            </a:r>
            <a:r>
              <a:rPr lang="en-US" altLang="ja-JP" dirty="0"/>
              <a:t>PowerPoint</a:t>
            </a:r>
            <a:r>
              <a:rPr lang="ja-JP" altLang="en-US" dirty="0"/>
              <a:t>といったさまざまなファイル形式の資料を受講生に配布することができます。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972152"/>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B52178EF-6292-5C5E-26D3-9BE14BC4E9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2761" y="1128468"/>
            <a:ext cx="5366478" cy="3908303"/>
          </a:xfrm>
          <a:prstGeom prst="rect">
            <a:avLst/>
          </a:prstGeom>
        </p:spPr>
      </p:pic>
      <p:cxnSp>
        <p:nvCxnSpPr>
          <p:cNvPr id="15" name="直線コネクタ 14">
            <a:extLst>
              <a:ext uri="{FF2B5EF4-FFF2-40B4-BE49-F238E27FC236}">
                <a16:creationId xmlns:a16="http://schemas.microsoft.com/office/drawing/2014/main" id="{43BB0C8D-87FE-9F1A-C253-023E2F898F34}"/>
              </a:ext>
            </a:extLst>
          </p:cNvPr>
          <p:cNvCxnSpPr>
            <a:cxnSpLocks/>
          </p:cNvCxnSpPr>
          <p:nvPr/>
        </p:nvCxnSpPr>
        <p:spPr>
          <a:xfrm>
            <a:off x="156000" y="5109306"/>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1" name="図 10">
            <a:extLst>
              <a:ext uri="{FF2B5EF4-FFF2-40B4-BE49-F238E27FC236}">
                <a16:creationId xmlns:a16="http://schemas.microsoft.com/office/drawing/2014/main" id="{F20EE29C-B0E0-FED8-8B7B-2B47FCF55CCD}"/>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382761" y="5206187"/>
            <a:ext cx="5366478" cy="1386507"/>
          </a:xfrm>
          <a:prstGeom prst="rect">
            <a:avLst/>
          </a:prstGeom>
        </p:spPr>
      </p:pic>
      <p:pic>
        <p:nvPicPr>
          <p:cNvPr id="14" name="図 13">
            <a:extLst>
              <a:ext uri="{FF2B5EF4-FFF2-40B4-BE49-F238E27FC236}">
                <a16:creationId xmlns:a16="http://schemas.microsoft.com/office/drawing/2014/main" id="{14A69264-8287-B7C1-90DC-4813A544F8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813072" y="5167726"/>
            <a:ext cx="716386" cy="831362"/>
          </a:xfrm>
          <a:prstGeom prst="rect">
            <a:avLst/>
          </a:prstGeom>
        </p:spPr>
      </p:pic>
      <p:pic>
        <p:nvPicPr>
          <p:cNvPr id="18" name="図 17">
            <a:extLst>
              <a:ext uri="{FF2B5EF4-FFF2-40B4-BE49-F238E27FC236}">
                <a16:creationId xmlns:a16="http://schemas.microsoft.com/office/drawing/2014/main" id="{4FFD99CE-0E3A-3522-BFF5-B9469AD60A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165727">
            <a:off x="10081646" y="5530321"/>
            <a:ext cx="681187" cy="1009258"/>
          </a:xfrm>
          <a:prstGeom prst="rect">
            <a:avLst/>
          </a:prstGeom>
        </p:spPr>
      </p:pic>
      <p:sp>
        <p:nvSpPr>
          <p:cNvPr id="23" name="正方形/長方形 22">
            <a:extLst>
              <a:ext uri="{FF2B5EF4-FFF2-40B4-BE49-F238E27FC236}">
                <a16:creationId xmlns:a16="http://schemas.microsoft.com/office/drawing/2014/main" id="{1BD31B4E-3F10-D38B-E718-505674DF17CE}"/>
              </a:ext>
            </a:extLst>
          </p:cNvPr>
          <p:cNvSpPr/>
          <p:nvPr/>
        </p:nvSpPr>
        <p:spPr>
          <a:xfrm>
            <a:off x="8878277" y="2336800"/>
            <a:ext cx="1934795" cy="21101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A42A8D70-69D8-5F1A-6A0E-2C3B9C993EA9}"/>
              </a:ext>
            </a:extLst>
          </p:cNvPr>
          <p:cNvSpPr/>
          <p:nvPr/>
        </p:nvSpPr>
        <p:spPr>
          <a:xfrm>
            <a:off x="8878277" y="4211609"/>
            <a:ext cx="617415" cy="77388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1073</TotalTime>
  <Words>190</Words>
  <Application>Microsoft Office PowerPoint</Application>
  <PresentationFormat>ワイド画面</PresentationFormat>
  <Paragraphs>20</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講義資料を配布したい（リソース：ファイル）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26</cp:revision>
  <dcterms:created xsi:type="dcterms:W3CDTF">2024-07-23T04:09:56Z</dcterms:created>
  <dcterms:modified xsi:type="dcterms:W3CDTF">2025-01-23T02:08:22Z</dcterms:modified>
</cp:coreProperties>
</file>