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アンケート結果の確認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567980"/>
            <a:ext cx="5865701" cy="510163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確認したいアンケートをクリックし、「さらに」タブから「分析」を選択します。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多肢選択式の場合は、結果がグラフで表示されます。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自由記述の場合は、入力内容が表示されます。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結果は</a:t>
            </a:r>
            <a:r>
              <a:rPr lang="en-US" altLang="ja-JP" dirty="0"/>
              <a:t>Excel</a:t>
            </a:r>
            <a:r>
              <a:rPr lang="ja-JP" altLang="en-US" dirty="0"/>
              <a:t>で出力可能です。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「回答」タブに切り替えると、アカウント別の回答が表示されます。</a:t>
            </a:r>
            <a:br>
              <a:rPr lang="en-US" altLang="ja-JP" dirty="0"/>
            </a:br>
            <a:r>
              <a:rPr lang="ja-JP" altLang="en-US" dirty="0"/>
              <a:t>結果は</a:t>
            </a:r>
            <a:r>
              <a:rPr lang="en-US" altLang="ja-JP" dirty="0"/>
              <a:t>CSV</a:t>
            </a:r>
            <a:r>
              <a:rPr lang="ja-JP" altLang="en-US" dirty="0"/>
              <a:t>や</a:t>
            </a:r>
            <a:r>
              <a:rPr lang="en-US" altLang="ja-JP" dirty="0"/>
              <a:t>Excel</a:t>
            </a:r>
            <a:r>
              <a:rPr lang="ja-JP" altLang="en-US" dirty="0"/>
              <a:t>で出力可能です。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dirty="0"/>
              <a:t>※</a:t>
            </a:r>
            <a:r>
              <a:rPr lang="ja-JP" altLang="en-US" dirty="0"/>
              <a:t>アンケートの取り方を「匿名」にした場合、アカウント情報は表示されません。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「削除」マークからアンケートを削除することができます。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アンケート結果の確認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338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アンケート結果の確認手順です。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63865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4593049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図 8">
            <a:extLst>
              <a:ext uri="{FF2B5EF4-FFF2-40B4-BE49-F238E27FC236}">
                <a16:creationId xmlns:a16="http://schemas.microsoft.com/office/drawing/2014/main" id="{31E52D23-92D2-605E-BE34-A0EDF7D859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8"/>
          <a:stretch/>
        </p:blipFill>
        <p:spPr>
          <a:xfrm>
            <a:off x="6255565" y="1154576"/>
            <a:ext cx="5780435" cy="336544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B590872-500B-041F-4C85-F5EDF3036D9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565" y="4661927"/>
            <a:ext cx="4842742" cy="2070419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F953C3B-ECB6-42F3-80FF-713857C19758}"/>
              </a:ext>
            </a:extLst>
          </p:cNvPr>
          <p:cNvSpPr/>
          <p:nvPr/>
        </p:nvSpPr>
        <p:spPr>
          <a:xfrm>
            <a:off x="9036424" y="1631576"/>
            <a:ext cx="735105" cy="1792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F5C5AB0-80DB-AA15-4E35-54DFDDB5815E}"/>
              </a:ext>
            </a:extLst>
          </p:cNvPr>
          <p:cNvSpPr/>
          <p:nvPr/>
        </p:nvSpPr>
        <p:spPr>
          <a:xfrm>
            <a:off x="7256392" y="1829159"/>
            <a:ext cx="813188" cy="1792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4EA9FE6-7CFE-4E48-F32A-B8D88DA85029}"/>
              </a:ext>
            </a:extLst>
          </p:cNvPr>
          <p:cNvSpPr/>
          <p:nvPr/>
        </p:nvSpPr>
        <p:spPr>
          <a:xfrm>
            <a:off x="7848600" y="4661927"/>
            <a:ext cx="320040" cy="2072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E11E987-A72C-3165-99F6-BD57D72698A5}"/>
              </a:ext>
            </a:extLst>
          </p:cNvPr>
          <p:cNvSpPr/>
          <p:nvPr/>
        </p:nvSpPr>
        <p:spPr>
          <a:xfrm>
            <a:off x="7355452" y="5473044"/>
            <a:ext cx="1326268" cy="17929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BE48D3E-CC75-E037-4109-D4F46C8C5BF6}"/>
              </a:ext>
            </a:extLst>
          </p:cNvPr>
          <p:cNvSpPr/>
          <p:nvPr/>
        </p:nvSpPr>
        <p:spPr>
          <a:xfrm>
            <a:off x="9288780" y="6126480"/>
            <a:ext cx="175260" cy="1905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</TotalTime>
  <Words>128</Words>
  <Application>Microsoft Office PowerPoint</Application>
  <PresentationFormat>ワイド画面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アンケート結果の確認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36</cp:revision>
  <dcterms:created xsi:type="dcterms:W3CDTF">2024-07-23T04:09:56Z</dcterms:created>
  <dcterms:modified xsi:type="dcterms:W3CDTF">2025-01-23T02:10:23Z</dcterms:modified>
</cp:coreProperties>
</file>