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86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2A4BE-0A7F-162B-82BC-099F0087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>
            <a:extLst>
              <a:ext uri="{FF2B5EF4-FFF2-40B4-BE49-F238E27FC236}">
                <a16:creationId xmlns:a16="http://schemas.microsoft.com/office/drawing/2014/main" id="{67D4B199-21E4-D810-2D00-FADADA2A39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953" y="1245198"/>
            <a:ext cx="3441262" cy="362623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7330-3FAD-AB63-4026-C95BCB68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アンケートを取りたい（活動：フィードバック）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C86CA-410C-76A3-DA85-FF4C8A7F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567980"/>
            <a:ext cx="5865701" cy="510163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「活動またはリソースを追加する」から「フィードバック」を選択します。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「名称」を入力します。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「利用」では、フィードバックの回答日時に制限をかけることができます。</a:t>
            </a:r>
            <a:br>
              <a:rPr lang="ja-JP" altLang="en-US" dirty="0"/>
            </a:br>
            <a:r>
              <a:rPr lang="ja-JP" altLang="en-US" dirty="0"/>
              <a:t>制限が不要な場合は、日時のチェックを全て外します。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「質問および回答設定」では、ユーザ名を記録する、複数回答、送信通知、問題の自動番号付けを設定します。</a:t>
            </a:r>
            <a:br>
              <a:rPr lang="en-US" altLang="ja-JP" dirty="0"/>
            </a:b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ユーザ名を記録する　</a:t>
            </a:r>
            <a:endParaRPr lang="en-US" altLang="ja-JP" dirty="0"/>
          </a:p>
          <a:p>
            <a:pPr lvl="2">
              <a:buFont typeface="Wingdings" panose="05000000000000000000" pitchFamily="2" charset="2"/>
              <a:buChar char="u"/>
            </a:pPr>
            <a:r>
              <a:rPr lang="ja-JP" altLang="en-US" dirty="0"/>
              <a:t>匿名か記名式を選択できます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複数回答を許可する　</a:t>
            </a:r>
            <a:endParaRPr lang="en-US" altLang="ja-JP" dirty="0"/>
          </a:p>
          <a:p>
            <a:pPr lvl="2">
              <a:buFont typeface="Wingdings" panose="05000000000000000000" pitchFamily="2" charset="2"/>
              <a:buChar char="u"/>
            </a:pPr>
            <a:r>
              <a:rPr lang="ja-JP" altLang="en-US" dirty="0"/>
              <a:t>匿名アンケートの場合、回答者は無制限に回答を送信できます。</a:t>
            </a:r>
            <a:br>
              <a:rPr lang="en-US" altLang="ja-JP" dirty="0"/>
            </a:br>
            <a:r>
              <a:rPr lang="ja-JP" altLang="en-US" dirty="0"/>
              <a:t>分析結果には全ての回答が表示されます。</a:t>
            </a:r>
            <a:endParaRPr lang="en-US" altLang="ja-JP" dirty="0"/>
          </a:p>
          <a:p>
            <a:pPr lvl="2">
              <a:buFont typeface="Wingdings" panose="05000000000000000000" pitchFamily="2" charset="2"/>
              <a:buChar char="u"/>
            </a:pPr>
            <a:r>
              <a:rPr lang="ja-JP" altLang="en-US" dirty="0"/>
              <a:t>記名式の場合、回答者は無制限に回答を送信できますが、分析結果には常に最新の回答のみが反映されます。 </a:t>
            </a:r>
            <a:br>
              <a:rPr lang="en-US" altLang="ja-JP" dirty="0"/>
            </a:b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「回答送信後」では、学生に回答結果や分析結果（グラフ）を見せるかどうかや、投票完了後のメッセージを設定できます。 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必要に応じて利用制限の設定をします。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活動完了（設定しない</a:t>
            </a:r>
            <a:r>
              <a:rPr lang="en-US" altLang="ja-JP" dirty="0"/>
              <a:t>/</a:t>
            </a:r>
            <a:r>
              <a:rPr lang="ja-JP" altLang="en-US" dirty="0"/>
              <a:t>手動</a:t>
            </a:r>
            <a:r>
              <a:rPr lang="en-US" altLang="ja-JP" dirty="0"/>
              <a:t>/</a:t>
            </a:r>
            <a:r>
              <a:rPr lang="ja-JP" altLang="en-US" dirty="0"/>
              <a:t>条件）を設定します。</a:t>
            </a:r>
            <a:br>
              <a:rPr lang="en-US" altLang="ja-JP" dirty="0"/>
            </a:br>
            <a:r>
              <a:rPr lang="ja-JP" altLang="en-US" dirty="0"/>
              <a:t>フィードバックの場合、回答を送信することで完了とみなされます。 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「保存して表示するをクリックすると、フィードバック管理画面が表示されます。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CFEA84-FEA3-4F4C-6638-42839B9A3D36}"/>
              </a:ext>
            </a:extLst>
          </p:cNvPr>
          <p:cNvSpPr txBox="1"/>
          <p:nvPr/>
        </p:nvSpPr>
        <p:spPr>
          <a:xfrm>
            <a:off x="4455166" y="6669616"/>
            <a:ext cx="3281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アンケートを取りたい（活動：フィードバック）</a:t>
            </a:r>
            <a:r>
              <a:rPr kumimoji="1" lang="en-US" altLang="ja-JP" sz="1050" dirty="0">
                <a:solidFill>
                  <a:schemeClr val="bg1"/>
                </a:solidFill>
              </a:rPr>
              <a:t>_1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E8D16A-1585-8D12-5D78-A75BCCF9DA2A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528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「活動</a:t>
            </a:r>
            <a:r>
              <a:rPr lang="en-US" altLang="ja-JP" dirty="0"/>
              <a:t>:</a:t>
            </a:r>
            <a:r>
              <a:rPr lang="ja-JP" altLang="en-US" dirty="0"/>
              <a:t>フィードバック」を用いてアンケートを取ることができます。匿名回答にも対応しています。</a:t>
            </a:r>
            <a:br>
              <a:rPr lang="en-US" altLang="ja-JP" dirty="0"/>
            </a:br>
            <a:r>
              <a:rPr lang="ja-JP" altLang="en-US" dirty="0"/>
              <a:t>フィードバックの作成は</a:t>
            </a:r>
            <a:r>
              <a:rPr lang="en-US" altLang="ja-JP" dirty="0"/>
              <a:t>2Step</a:t>
            </a:r>
            <a:r>
              <a:rPr lang="ja-JP" altLang="en-US" dirty="0"/>
              <a:t>制です。まず枠組みを作成し、その後で質問事項を作成します。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577E41-E727-286F-9645-14BE8F17BDA4}"/>
              </a:ext>
            </a:extLst>
          </p:cNvPr>
          <p:cNvSpPr/>
          <p:nvPr/>
        </p:nvSpPr>
        <p:spPr>
          <a:xfrm>
            <a:off x="-1" y="1089373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FFBC1F21-9B26-B9B0-CB46-CEE0A74E22D6}"/>
              </a:ext>
            </a:extLst>
          </p:cNvPr>
          <p:cNvGrpSpPr/>
          <p:nvPr/>
        </p:nvGrpSpPr>
        <p:grpSpPr>
          <a:xfrm>
            <a:off x="8728595" y="3391739"/>
            <a:ext cx="3381704" cy="3297055"/>
            <a:chOff x="7977274" y="3278038"/>
            <a:chExt cx="3381704" cy="329705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2EE5F5DB-6DA0-B87A-B027-D07BDCBB02C4}"/>
                </a:ext>
              </a:extLst>
            </p:cNvPr>
            <p:cNvSpPr/>
            <p:nvPr/>
          </p:nvSpPr>
          <p:spPr>
            <a:xfrm>
              <a:off x="7977274" y="3278038"/>
              <a:ext cx="3381704" cy="1365731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3EC629C-CB65-FC56-EC6B-5B733CEAD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7274" y="3278038"/>
              <a:ext cx="3381704" cy="3297055"/>
            </a:xfrm>
            <a:prstGeom prst="rect">
              <a:avLst/>
            </a:prstGeom>
          </p:spPr>
        </p:pic>
      </p:grp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F1CD310-06CD-61D1-5FBB-EE61BA10B293}"/>
              </a:ext>
            </a:extLst>
          </p:cNvPr>
          <p:cNvSpPr/>
          <p:nvPr/>
        </p:nvSpPr>
        <p:spPr>
          <a:xfrm>
            <a:off x="7132320" y="1451610"/>
            <a:ext cx="2184400" cy="1666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0C96E48-A6CC-C284-0CDC-62371894B853}"/>
              </a:ext>
            </a:extLst>
          </p:cNvPr>
          <p:cNvSpPr/>
          <p:nvPr/>
        </p:nvSpPr>
        <p:spPr>
          <a:xfrm>
            <a:off x="7126333" y="3740485"/>
            <a:ext cx="1347107" cy="1666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AD55A02-1E42-D1BB-1F7E-B4C4F284F4D8}"/>
              </a:ext>
            </a:extLst>
          </p:cNvPr>
          <p:cNvSpPr/>
          <p:nvPr/>
        </p:nvSpPr>
        <p:spPr>
          <a:xfrm>
            <a:off x="9635490" y="6522140"/>
            <a:ext cx="933450" cy="1666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2633D0-9021-4C4E-A871-68642ECE2100}"/>
              </a:ext>
            </a:extLst>
          </p:cNvPr>
          <p:cNvSpPr/>
          <p:nvPr/>
        </p:nvSpPr>
        <p:spPr>
          <a:xfrm>
            <a:off x="9635490" y="4328718"/>
            <a:ext cx="2429395" cy="2521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5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アンケートを取りたい（活動：フィードバック）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567980"/>
            <a:ext cx="5865701" cy="510163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「質問を編集する」をクリックします。（または「質問」タブに切り替えます。）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「質問を追加する」のプルダウンメニューから作成したい質問の種類を選択します。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「必須」にチェックを入れると必須回答項目になります。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「質問」に質問文を入力します。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「ラベル」は利用者には開示されないため空欄でかまいません。</a:t>
            </a:r>
            <a:br>
              <a:rPr lang="en-US" altLang="ja-JP" dirty="0"/>
            </a:br>
            <a:r>
              <a:rPr lang="ja-JP" altLang="en-US" dirty="0"/>
              <a:t>管理</a:t>
            </a:r>
            <a:r>
              <a:rPr lang="en-US" altLang="ja-JP" dirty="0"/>
              <a:t>ID</a:t>
            </a:r>
            <a:r>
              <a:rPr lang="ja-JP" altLang="en-US" dirty="0"/>
              <a:t>などがある場合は入力しておきます。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「多肢選択タイプ」から、単一回答か複数回答を選択します。</a:t>
            </a:r>
            <a:br>
              <a:rPr lang="en-US" altLang="ja-JP" dirty="0"/>
            </a:br>
            <a:r>
              <a:rPr lang="ja-JP" altLang="en-US" dirty="0"/>
              <a:t>単一回答の場合は、ラジオボタン形式かプルダウンメニュー選択形式が選べます。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ラジオボタン形式の選択肢の場合は「表示方向」 から選択肢の並び方を指定します。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「多肢選択値」に選択肢を入力します。選択肢ごとに改行をします。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保存します。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記述式の場合は、短文回答（</a:t>
            </a:r>
            <a:r>
              <a:rPr lang="en-US" altLang="ja-JP" dirty="0"/>
              <a:t>1</a:t>
            </a:r>
            <a:r>
              <a:rPr lang="ja-JP" altLang="en-US" dirty="0"/>
              <a:t>行）、長文回答（複数行）から選べます。</a:t>
            </a:r>
          </a:p>
          <a:p>
            <a:pPr>
              <a:buFont typeface="+mj-lt"/>
              <a:buAutoNum type="arabicPeriod"/>
            </a:pPr>
            <a:r>
              <a:rPr lang="en-US" altLang="ja-JP" dirty="0"/>
              <a:t>2</a:t>
            </a:r>
            <a:r>
              <a:rPr lang="ja-JP" altLang="en-US" dirty="0"/>
              <a:t>問目以降は設定画面に「ポジション」が表示されます。</a:t>
            </a:r>
            <a:br>
              <a:rPr lang="en-US" altLang="ja-JP" dirty="0"/>
            </a:br>
            <a:r>
              <a:rPr lang="ja-JP" altLang="en-US" dirty="0"/>
              <a:t>質問の順番を変更したい場合はポジションを操作します。 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保存します。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4455166" y="6669616"/>
            <a:ext cx="3281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アンケートを取りたい（活動：フィードバック）</a:t>
            </a:r>
            <a:r>
              <a:rPr kumimoji="1" lang="en-US" altLang="ja-JP" sz="1050" dirty="0">
                <a:solidFill>
                  <a:schemeClr val="bg1"/>
                </a:solidFill>
              </a:rPr>
              <a:t>_2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528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「活動</a:t>
            </a:r>
            <a:r>
              <a:rPr lang="en-US" altLang="ja-JP" dirty="0"/>
              <a:t>:</a:t>
            </a:r>
            <a:r>
              <a:rPr lang="ja-JP" altLang="en-US" dirty="0"/>
              <a:t>フィードバック」を用いてアンケートを取ることができます。匿名回答にも対応しています。</a:t>
            </a:r>
            <a:br>
              <a:rPr lang="en-US" altLang="ja-JP" dirty="0"/>
            </a:br>
            <a:r>
              <a:rPr lang="ja-JP" altLang="en-US" dirty="0"/>
              <a:t>フィードバックの作成は</a:t>
            </a:r>
            <a:r>
              <a:rPr lang="en-US" altLang="ja-JP" dirty="0"/>
              <a:t>2Step</a:t>
            </a:r>
            <a:r>
              <a:rPr lang="ja-JP" altLang="en-US" dirty="0"/>
              <a:t>制です。まず枠組みを作成し、その後で質問事項を作成します。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1089373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F9218605-DE23-5052-CC27-731CCA3809D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874" y="4985273"/>
            <a:ext cx="4819871" cy="168433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8B771D2-076C-4DD1-12CC-4BE09B4047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" b="6764"/>
          <a:stretch/>
        </p:blipFill>
        <p:spPr>
          <a:xfrm>
            <a:off x="6498874" y="1195752"/>
            <a:ext cx="4892889" cy="3723870"/>
          </a:xfrm>
          <a:prstGeom prst="rect">
            <a:avLst/>
          </a:prstGeom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4906815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FD1F1E-B3A7-ACA5-A9C9-CAD95EC01AA4}"/>
              </a:ext>
            </a:extLst>
          </p:cNvPr>
          <p:cNvSpPr/>
          <p:nvPr/>
        </p:nvSpPr>
        <p:spPr>
          <a:xfrm>
            <a:off x="7815385" y="1445846"/>
            <a:ext cx="406400" cy="172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920A20A-734A-F7FB-632A-93BDC016C2A3}"/>
              </a:ext>
            </a:extLst>
          </p:cNvPr>
          <p:cNvSpPr/>
          <p:nvPr/>
        </p:nvSpPr>
        <p:spPr>
          <a:xfrm>
            <a:off x="7815385" y="1755824"/>
            <a:ext cx="3503360" cy="172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DADD76-9FEC-CAD1-466D-8E8BA7974308}"/>
              </a:ext>
            </a:extLst>
          </p:cNvPr>
          <p:cNvSpPr/>
          <p:nvPr/>
        </p:nvSpPr>
        <p:spPr>
          <a:xfrm>
            <a:off x="7815385" y="2396459"/>
            <a:ext cx="2171895" cy="172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8408C5D-E1D7-F14F-EB3E-AA1F956AA44E}"/>
              </a:ext>
            </a:extLst>
          </p:cNvPr>
          <p:cNvSpPr/>
          <p:nvPr/>
        </p:nvSpPr>
        <p:spPr>
          <a:xfrm>
            <a:off x="7815384" y="2716264"/>
            <a:ext cx="480255" cy="172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D616FB3-2E42-8E64-D763-538325986BF1}"/>
              </a:ext>
            </a:extLst>
          </p:cNvPr>
          <p:cNvSpPr/>
          <p:nvPr/>
        </p:nvSpPr>
        <p:spPr>
          <a:xfrm>
            <a:off x="7815384" y="3771784"/>
            <a:ext cx="3503360" cy="5173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D918127-543A-FA20-BCA0-0C0AE9833BF0}"/>
              </a:ext>
            </a:extLst>
          </p:cNvPr>
          <p:cNvSpPr/>
          <p:nvPr/>
        </p:nvSpPr>
        <p:spPr>
          <a:xfrm>
            <a:off x="7505505" y="6227511"/>
            <a:ext cx="309880" cy="172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964274D-3DD5-8127-EC7F-AA51CE0156AC}"/>
              </a:ext>
            </a:extLst>
          </p:cNvPr>
          <p:cNvSpPr/>
          <p:nvPr/>
        </p:nvSpPr>
        <p:spPr>
          <a:xfrm>
            <a:off x="7505505" y="6484398"/>
            <a:ext cx="309880" cy="1724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</TotalTime>
  <Words>582</Words>
  <Application>Microsoft Office PowerPoint</Application>
  <PresentationFormat>ワイド画面</PresentationFormat>
  <Paragraphs>36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Times New Roman</vt:lpstr>
      <vt:lpstr>Wingdings</vt:lpstr>
      <vt:lpstr>Wingdings 2</vt:lpstr>
      <vt:lpstr>HDOfficeLightV0</vt:lpstr>
      <vt:lpstr>アンケートを取りたい（活動：フィードバック）</vt:lpstr>
      <vt:lpstr>アンケートを取りたい（活動：フィードバック）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34</cp:revision>
  <dcterms:created xsi:type="dcterms:W3CDTF">2024-07-23T04:09:56Z</dcterms:created>
  <dcterms:modified xsi:type="dcterms:W3CDTF">2025-01-23T02:09:39Z</dcterms:modified>
</cp:coreProperties>
</file>