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コースに受講生をエンロールする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865026"/>
            <a:ext cx="5865701" cy="486906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コースの「参加者」タブに切り替えます。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「ユーザを登録する」をクリックします。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「ロールを割り当てる」から「学生（または学習者）」を選択します。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「ユーザを選択する」から、受講登録したいアカウントを選択し、「ユーザを登録する」をクリックします。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検索に出てこない場合は、サイト（またはテナント）にアカウントが登録されてません。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複数アカウントを選択し、まとめてエンロールも可能です。 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「学生（または学習者）」としてエンロールされたことを確認して完了です。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4993775" y="6669616"/>
            <a:ext cx="22044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コースに受講生をエンロールする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作成したコースを受講生が利用するための受講登録のことを「エンロール」といいます。デフォルト設定の場合、教師（またはトレーナー）ロールのアカウントでも作業可能です。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4560357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06E8A108-D736-8A82-CA6C-8693A3CBDC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85" t="6341" r="1081" b="3638"/>
          <a:stretch/>
        </p:blipFill>
        <p:spPr>
          <a:xfrm>
            <a:off x="6369538" y="1319642"/>
            <a:ext cx="5592163" cy="3130597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89F5EE4-F462-89A5-AAA3-FAA70D626E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4733830"/>
            <a:ext cx="5865702" cy="1301453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433CA12-EAC8-D40C-CB89-3C226EF0C7FE}"/>
              </a:ext>
            </a:extLst>
          </p:cNvPr>
          <p:cNvSpPr/>
          <p:nvPr/>
        </p:nvSpPr>
        <p:spPr>
          <a:xfrm>
            <a:off x="7862277" y="3321538"/>
            <a:ext cx="1242646" cy="2344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99CCAED-CD0D-889B-02DC-68849959E55C}"/>
              </a:ext>
            </a:extLst>
          </p:cNvPr>
          <p:cNvSpPr/>
          <p:nvPr/>
        </p:nvSpPr>
        <p:spPr>
          <a:xfrm>
            <a:off x="10844784" y="4160238"/>
            <a:ext cx="1034600" cy="2344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68D330B-3696-E83D-05BA-A1EA7FE225F4}"/>
              </a:ext>
            </a:extLst>
          </p:cNvPr>
          <p:cNvSpPr/>
          <p:nvPr/>
        </p:nvSpPr>
        <p:spPr>
          <a:xfrm>
            <a:off x="7862276" y="2120113"/>
            <a:ext cx="2625969" cy="7872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4F8C106-CBC9-90A3-7B85-6A541442BAD6}"/>
              </a:ext>
            </a:extLst>
          </p:cNvPr>
          <p:cNvSpPr/>
          <p:nvPr/>
        </p:nvSpPr>
        <p:spPr>
          <a:xfrm>
            <a:off x="11457354" y="4845538"/>
            <a:ext cx="422030" cy="11897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1591</TotalTime>
  <Words>166</Words>
  <Application>Microsoft Office PowerPoint</Application>
  <PresentationFormat>ワイド画面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コースに受講生をエンロールする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40</cp:revision>
  <dcterms:created xsi:type="dcterms:W3CDTF">2024-07-23T04:09:56Z</dcterms:created>
  <dcterms:modified xsi:type="dcterms:W3CDTF">2025-01-23T01:54:41Z</dcterms:modified>
</cp:coreProperties>
</file>