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192D"/>
    <a:srgbClr val="243A76"/>
    <a:srgbClr val="0694B5"/>
    <a:srgbClr val="F98012"/>
    <a:srgbClr val="97C93D"/>
    <a:srgbClr val="F6BF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10" autoAdjust="0"/>
    <p:restoredTop sz="95806" autoAdjust="0"/>
  </p:normalViewPr>
  <p:slideViewPr>
    <p:cSldViewPr snapToGrid="0">
      <p:cViewPr varScale="1">
        <p:scale>
          <a:sx n="98" d="100"/>
          <a:sy n="98" d="100"/>
        </p:scale>
        <p:origin x="187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BEDD5-0915-4C9D-9D83-3A43AB20BCFC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D4322-C6A9-4636-9EBB-6E6459FFB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178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FCB9B-DA74-6DA2-B075-E4714BBB0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7B06BCE-C87D-9204-585E-0CF85D48A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E60C8CC-174C-6513-434D-BE832E2B21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D392B6-DF6E-1DE2-48FE-1EA5415039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D4322-C6A9-4636-9EBB-6E6459FFB3B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096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409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06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07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299" y="607798"/>
            <a:ext cx="11731403" cy="57485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82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6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9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8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7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583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20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4356951-EDE9-D9D6-0E19-DF6D70C61DBD}"/>
              </a:ext>
            </a:extLst>
          </p:cNvPr>
          <p:cNvGrpSpPr/>
          <p:nvPr userDrawn="1"/>
        </p:nvGrpSpPr>
        <p:grpSpPr>
          <a:xfrm flipH="1" flipV="1">
            <a:off x="0" y="0"/>
            <a:ext cx="2235643" cy="468000"/>
            <a:chOff x="9956357" y="6454800"/>
            <a:chExt cx="2235643" cy="468000"/>
          </a:xfrm>
          <a:solidFill>
            <a:srgbClr val="C5192D"/>
          </a:solidFill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9EACC2E-B0CA-C701-AFA1-2B351DFB394B}"/>
                </a:ext>
              </a:extLst>
            </p:cNvPr>
            <p:cNvSpPr/>
            <p:nvPr userDrawn="1"/>
          </p:nvSpPr>
          <p:spPr>
            <a:xfrm>
              <a:off x="10422384" y="6454800"/>
              <a:ext cx="1769616" cy="46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  <p:sp>
          <p:nvSpPr>
            <p:cNvPr id="14" name="直角三角形 13">
              <a:extLst>
                <a:ext uri="{FF2B5EF4-FFF2-40B4-BE49-F238E27FC236}">
                  <a16:creationId xmlns:a16="http://schemas.microsoft.com/office/drawing/2014/main" id="{F022FE20-CC43-6322-6721-FF5863DD3C9A}"/>
                </a:ext>
              </a:extLst>
            </p:cNvPr>
            <p:cNvSpPr>
              <a:spLocks/>
            </p:cNvSpPr>
            <p:nvPr userDrawn="1"/>
          </p:nvSpPr>
          <p:spPr>
            <a:xfrm flipH="1">
              <a:off x="9956357" y="6454800"/>
              <a:ext cx="468000" cy="46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8465BE8-99C6-0E89-099A-9A78D36D1253}"/>
              </a:ext>
            </a:extLst>
          </p:cNvPr>
          <p:cNvSpPr/>
          <p:nvPr userDrawn="1"/>
        </p:nvSpPr>
        <p:spPr>
          <a:xfrm>
            <a:off x="0" y="423630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41864" y="67816"/>
            <a:ext cx="9318863" cy="320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299" y="607798"/>
            <a:ext cx="11731403" cy="5741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1DD2FF6F-59D3-4749-BAF3-88A52DAD3F4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36E3FA-9F99-6611-6FE9-DD9145E75AE3}"/>
              </a:ext>
            </a:extLst>
          </p:cNvPr>
          <p:cNvSpPr/>
          <p:nvPr userDrawn="1"/>
        </p:nvSpPr>
        <p:spPr>
          <a:xfrm>
            <a:off x="10005152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直角三角形 6">
            <a:extLst>
              <a:ext uri="{FF2B5EF4-FFF2-40B4-BE49-F238E27FC236}">
                <a16:creationId xmlns:a16="http://schemas.microsoft.com/office/drawing/2014/main" id="{3487C58F-CC34-0066-91DB-68ECFEB79CED}"/>
              </a:ext>
            </a:extLst>
          </p:cNvPr>
          <p:cNvSpPr>
            <a:spLocks/>
          </p:cNvSpPr>
          <p:nvPr userDrawn="1"/>
        </p:nvSpPr>
        <p:spPr>
          <a:xfrm flipH="1">
            <a:off x="9862666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0E76B0C3-40CE-CE8B-1266-B6D4D1AECCF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3" y="30736"/>
            <a:ext cx="1655209" cy="408285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F37BD06-D6FA-2CFE-C62C-6CE0910CFBE4}"/>
              </a:ext>
            </a:extLst>
          </p:cNvPr>
          <p:cNvSpPr/>
          <p:nvPr userDrawn="1"/>
        </p:nvSpPr>
        <p:spPr>
          <a:xfrm flipH="1">
            <a:off x="0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/>
              <a:t>Moodle 4.5.1/Moodle Workplace 4.5.1</a:t>
            </a:r>
          </a:p>
        </p:txBody>
      </p:sp>
      <p:sp>
        <p:nvSpPr>
          <p:cNvPr id="25" name="直角三角形 24">
            <a:extLst>
              <a:ext uri="{FF2B5EF4-FFF2-40B4-BE49-F238E27FC236}">
                <a16:creationId xmlns:a16="http://schemas.microsoft.com/office/drawing/2014/main" id="{166C7EF4-E47B-6273-E4D8-3382391FC4BB}"/>
              </a:ext>
            </a:extLst>
          </p:cNvPr>
          <p:cNvSpPr>
            <a:spLocks/>
          </p:cNvSpPr>
          <p:nvPr userDrawn="1"/>
        </p:nvSpPr>
        <p:spPr>
          <a:xfrm>
            <a:off x="2175923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8A34314-8A33-B1F1-487C-E5B964ADB62B}"/>
              </a:ext>
            </a:extLst>
          </p:cNvPr>
          <p:cNvSpPr/>
          <p:nvPr userDrawn="1"/>
        </p:nvSpPr>
        <p:spPr>
          <a:xfrm flipH="1" flipV="1">
            <a:off x="2403272" y="6714000"/>
            <a:ext cx="7387583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直角三角形 27">
            <a:extLst>
              <a:ext uri="{FF2B5EF4-FFF2-40B4-BE49-F238E27FC236}">
                <a16:creationId xmlns:a16="http://schemas.microsoft.com/office/drawing/2014/main" id="{D26CB49C-3E91-D2E2-06D0-C01F31F8C1F6}"/>
              </a:ext>
            </a:extLst>
          </p:cNvPr>
          <p:cNvSpPr>
            <a:spLocks/>
          </p:cNvSpPr>
          <p:nvPr userDrawn="1"/>
        </p:nvSpPr>
        <p:spPr>
          <a:xfrm flipV="1">
            <a:off x="9790857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>
            <a:extLst>
              <a:ext uri="{FF2B5EF4-FFF2-40B4-BE49-F238E27FC236}">
                <a16:creationId xmlns:a16="http://schemas.microsoft.com/office/drawing/2014/main" id="{4308DE99-391B-8E80-03A9-1A095E34C0B7}"/>
              </a:ext>
            </a:extLst>
          </p:cNvPr>
          <p:cNvSpPr>
            <a:spLocks/>
          </p:cNvSpPr>
          <p:nvPr userDrawn="1"/>
        </p:nvSpPr>
        <p:spPr>
          <a:xfrm flipH="1" flipV="1">
            <a:off x="2259271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4196778-7B53-F187-EDE0-C5C9EADFDC0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656" y="0"/>
            <a:ext cx="2126344" cy="4572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D04EF27-8DB1-3E5A-B55B-11278AC9BEFD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552" y="6375600"/>
            <a:ext cx="1376448" cy="48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7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600" kern="1200">
          <a:solidFill>
            <a:schemeClr val="accent6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105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9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4C297-7CF9-9057-7AF9-9A8E2F026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AA46CD-B85C-7FD3-4E4A-5A54D03D3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スライドショー資料を閲覧させたい（活動：</a:t>
            </a:r>
            <a:r>
              <a:rPr kumimoji="1" lang="en-US" altLang="ja-JP" dirty="0"/>
              <a:t>EL</a:t>
            </a:r>
            <a:r>
              <a:rPr kumimoji="1" lang="ja-JP" altLang="en-US" dirty="0"/>
              <a:t>スライド）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D15406-FCB7-EC8D-3651-32BD1A881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9" y="1300594"/>
            <a:ext cx="5865701" cy="543349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ja-JP" dirty="0"/>
              <a:t>Step1</a:t>
            </a:r>
            <a:r>
              <a:rPr lang="ja-JP" altLang="en-US" dirty="0"/>
              <a:t>　データを準備する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en-US" altLang="ja-JP" dirty="0"/>
              <a:t>PowerPoint</a:t>
            </a:r>
            <a:r>
              <a:rPr lang="ja-JP" altLang="en-US" dirty="0"/>
              <a:t>資料を作成します。</a:t>
            </a:r>
            <a:endParaRPr lang="en-US" altLang="ja-JP" dirty="0"/>
          </a:p>
          <a:p>
            <a:pPr lvl="1">
              <a:buFont typeface="Wingdings" panose="05000000000000000000" pitchFamily="2" charset="2"/>
              <a:buChar char="u"/>
            </a:pPr>
            <a:r>
              <a:rPr lang="ja-JP" altLang="en-US" dirty="0"/>
              <a:t>スライドのサイズは</a:t>
            </a:r>
            <a:r>
              <a:rPr lang="en-US" altLang="ja-JP" dirty="0"/>
              <a:t>16:9</a:t>
            </a:r>
            <a:r>
              <a:rPr lang="ja-JP" altLang="en-US" dirty="0"/>
              <a:t>推奨です。</a:t>
            </a:r>
            <a:br>
              <a:rPr lang="en-US" altLang="ja-JP" dirty="0"/>
            </a:br>
            <a:r>
              <a:rPr lang="ja-JP" altLang="en-US" dirty="0"/>
              <a:t>静止画のみとなるため、アニメーションは採用しないでください。</a:t>
            </a:r>
            <a:endParaRPr lang="en-US" altLang="ja-JP" dirty="0"/>
          </a:p>
          <a:p>
            <a:pPr lvl="1">
              <a:buFont typeface="Wingdings" panose="05000000000000000000" pitchFamily="2" charset="2"/>
              <a:buChar char="u"/>
            </a:pPr>
            <a:r>
              <a:rPr lang="ja-JP" altLang="en-US" dirty="0"/>
              <a:t>スライドの最後に、「これで終了です」という情報を入れておくと、受講生への誘導がよりスムーズになります。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エクスポートから「</a:t>
            </a:r>
            <a:r>
              <a:rPr lang="en-US" altLang="ja-JP" dirty="0"/>
              <a:t>JPEG</a:t>
            </a:r>
            <a:r>
              <a:rPr lang="ja-JP" altLang="en-US" dirty="0"/>
              <a:t>ファイル交換形式」を選択し、スライドを全て画像に変換します。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生成されたフォルダごと</a:t>
            </a:r>
            <a:r>
              <a:rPr lang="en-US" altLang="ja-JP" dirty="0"/>
              <a:t>ZIP</a:t>
            </a:r>
            <a:r>
              <a:rPr lang="ja-JP" altLang="en-US" dirty="0"/>
              <a:t>変換します。</a:t>
            </a:r>
            <a:br>
              <a:rPr lang="en-US" altLang="ja-JP" dirty="0"/>
            </a:br>
            <a:r>
              <a:rPr lang="ja-JP" altLang="en-US" dirty="0"/>
              <a:t>変換後のフォルダの中は触らずにそのまま</a:t>
            </a:r>
            <a:r>
              <a:rPr lang="en-US" altLang="ja-JP" dirty="0"/>
              <a:t>ZIP</a:t>
            </a:r>
            <a:r>
              <a:rPr lang="ja-JP" altLang="en-US" dirty="0"/>
              <a:t>変換してください。</a:t>
            </a:r>
          </a:p>
          <a:p>
            <a:pPr>
              <a:buFont typeface="+mj-lt"/>
              <a:buAutoNum type="arabicPeriod"/>
            </a:pPr>
            <a:endParaRPr lang="ja-JP" altLang="en-US" dirty="0"/>
          </a:p>
          <a:p>
            <a:pPr marL="0" indent="0">
              <a:buNone/>
            </a:pPr>
            <a:r>
              <a:rPr lang="en-US" altLang="ja-JP" dirty="0"/>
              <a:t>Step2</a:t>
            </a:r>
            <a:r>
              <a:rPr lang="ja-JP" altLang="en-US" dirty="0"/>
              <a:t>　スライドショーを追加する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「活動またはリソースを追加する」から「</a:t>
            </a:r>
            <a:r>
              <a:rPr lang="en-US" altLang="ja-JP" dirty="0"/>
              <a:t>EL</a:t>
            </a:r>
            <a:r>
              <a:rPr lang="ja-JP" altLang="en-US" dirty="0"/>
              <a:t>スライド」を選択します。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名称を入力します。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en-US" altLang="ja-JP" dirty="0"/>
              <a:t>ZIP</a:t>
            </a:r>
            <a:r>
              <a:rPr lang="ja-JP" altLang="en-US" dirty="0"/>
              <a:t>パッケージに予め準備しておいた</a:t>
            </a:r>
            <a:r>
              <a:rPr lang="en-US" altLang="ja-JP" dirty="0"/>
              <a:t>ZIP</a:t>
            </a:r>
            <a:r>
              <a:rPr lang="ja-JP" altLang="en-US" dirty="0"/>
              <a:t>ファイルをドラッグ＆ドロップします。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必要に応じて利用制限の設定をします。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活動完了（設定しない</a:t>
            </a:r>
            <a:r>
              <a:rPr lang="en-US" altLang="ja-JP" dirty="0"/>
              <a:t>/</a:t>
            </a:r>
            <a:r>
              <a:rPr lang="ja-JP" altLang="en-US" dirty="0"/>
              <a:t>手動</a:t>
            </a:r>
            <a:r>
              <a:rPr lang="en-US" altLang="ja-JP" dirty="0"/>
              <a:t>/</a:t>
            </a:r>
            <a:r>
              <a:rPr lang="ja-JP" altLang="en-US" dirty="0"/>
              <a:t>条件）を設定します。</a:t>
            </a:r>
            <a:br>
              <a:rPr lang="en-US" altLang="ja-JP" dirty="0"/>
            </a:br>
            <a:r>
              <a:rPr lang="en-US" altLang="ja-JP" dirty="0"/>
              <a:t>EL</a:t>
            </a:r>
            <a:r>
              <a:rPr lang="ja-JP" altLang="en-US" dirty="0"/>
              <a:t>スライドの場合、最後まで見ないと完了とはみなされません。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保存します。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参考</a:t>
            </a:r>
            <a:r>
              <a:rPr lang="en-US" altLang="ja-JP" dirty="0"/>
              <a:t>】</a:t>
            </a:r>
          </a:p>
          <a:p>
            <a:r>
              <a:rPr lang="ja-JP" altLang="en-US" dirty="0"/>
              <a:t>アピアランス</a:t>
            </a:r>
            <a:r>
              <a:rPr lang="en-US" altLang="ja-JP" dirty="0"/>
              <a:t>-</a:t>
            </a:r>
            <a:r>
              <a:rPr lang="ja-JP" altLang="en-US" dirty="0"/>
              <a:t>表示モード</a:t>
            </a:r>
          </a:p>
          <a:p>
            <a:pPr lvl="1"/>
            <a:r>
              <a:rPr lang="ja-JP" altLang="en-US" dirty="0"/>
              <a:t>スライドのページ送りの方法（スライドイン表示またはフェードイン表示）を指定。</a:t>
            </a:r>
          </a:p>
          <a:p>
            <a:r>
              <a:rPr lang="ja-JP" altLang="en-US" dirty="0"/>
              <a:t>アピアランス</a:t>
            </a:r>
            <a:r>
              <a:rPr lang="en-US" altLang="ja-JP" dirty="0"/>
              <a:t>-</a:t>
            </a:r>
            <a:r>
              <a:rPr lang="ja-JP" altLang="en-US" dirty="0"/>
              <a:t>自動ページ送り</a:t>
            </a:r>
            <a:r>
              <a:rPr lang="zh-TW" altLang="en-US" dirty="0"/>
              <a:t>（</a:t>
            </a:r>
            <a:r>
              <a:rPr lang="en-US" altLang="zh-TW" dirty="0"/>
              <a:t>5</a:t>
            </a:r>
            <a:r>
              <a:rPr lang="zh-TW" altLang="en-US" dirty="0"/>
              <a:t>秒間隔固定</a:t>
            </a:r>
            <a:r>
              <a:rPr lang="ja-JP" altLang="en-US" dirty="0"/>
              <a:t>）</a:t>
            </a:r>
          </a:p>
          <a:p>
            <a:pPr lvl="1"/>
            <a:r>
              <a:rPr lang="ja-JP" altLang="en-US" dirty="0"/>
              <a:t>最初のページをボタンで送った後、それ以降のページを自動的に送ります。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F758375-74FA-7862-771D-AA489C870BF1}"/>
              </a:ext>
            </a:extLst>
          </p:cNvPr>
          <p:cNvSpPr txBox="1"/>
          <p:nvPr/>
        </p:nvSpPr>
        <p:spPr>
          <a:xfrm>
            <a:off x="4238761" y="6669616"/>
            <a:ext cx="371447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</a:rPr>
              <a:t>スライドショー資料を閲覧させたい（活動：</a:t>
            </a:r>
            <a:r>
              <a:rPr kumimoji="1" lang="en-US" altLang="ja-JP" sz="1050" dirty="0">
                <a:solidFill>
                  <a:schemeClr val="bg1"/>
                </a:solidFill>
              </a:rPr>
              <a:t>EL</a:t>
            </a:r>
            <a:r>
              <a:rPr kumimoji="1" lang="ja-JP" altLang="en-US" sz="1050" dirty="0">
                <a:solidFill>
                  <a:schemeClr val="bg1"/>
                </a:solidFill>
              </a:rPr>
              <a:t>スライド）</a:t>
            </a: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9F73EAE3-80D1-06BC-7ABD-79C1AD6DB237}"/>
              </a:ext>
            </a:extLst>
          </p:cNvPr>
          <p:cNvSpPr txBox="1">
            <a:spLocks/>
          </p:cNvSpPr>
          <p:nvPr/>
        </p:nvSpPr>
        <p:spPr>
          <a:xfrm>
            <a:off x="230298" y="666862"/>
            <a:ext cx="11731403" cy="3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kumimoji="1"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1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9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altLang="ja-JP" dirty="0"/>
              <a:t>EL</a:t>
            </a:r>
            <a:r>
              <a:rPr lang="ja-JP" altLang="en-US" dirty="0"/>
              <a:t>スライドとは、</a:t>
            </a:r>
            <a:r>
              <a:rPr lang="en-US" altLang="ja-JP" dirty="0"/>
              <a:t>PowerPoint</a:t>
            </a:r>
            <a:r>
              <a:rPr lang="ja-JP" altLang="en-US" dirty="0"/>
              <a:t>で作成したデータをスライドショー形式で見せることができる、弊社オリジナルのサービスです。ご利用にはオプションのお申し込みが必要です。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D25F1FF-1333-F301-825E-0427436054B3}"/>
              </a:ext>
            </a:extLst>
          </p:cNvPr>
          <p:cNvSpPr/>
          <p:nvPr/>
        </p:nvSpPr>
        <p:spPr>
          <a:xfrm>
            <a:off x="-1" y="979955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41C05E5F-5A1E-8C60-29B5-1EE065FFB416}"/>
              </a:ext>
            </a:extLst>
          </p:cNvPr>
          <p:cNvCxnSpPr>
            <a:cxnSpLocks/>
          </p:cNvCxnSpPr>
          <p:nvPr/>
        </p:nvCxnSpPr>
        <p:spPr>
          <a:xfrm>
            <a:off x="156000" y="3156174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図 8">
            <a:extLst>
              <a:ext uri="{FF2B5EF4-FFF2-40B4-BE49-F238E27FC236}">
                <a16:creationId xmlns:a16="http://schemas.microsoft.com/office/drawing/2014/main" id="{B7E32E4A-8F08-B827-3C4C-763245D9E2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603"/>
          <a:stretch/>
        </p:blipFill>
        <p:spPr>
          <a:xfrm>
            <a:off x="6170298" y="3301250"/>
            <a:ext cx="4722588" cy="2095875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E8FB0550-42F7-C167-A945-93F52C75F53F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355"/>
          <a:stretch/>
        </p:blipFill>
        <p:spPr>
          <a:xfrm>
            <a:off x="8401147" y="5275819"/>
            <a:ext cx="3407814" cy="1377797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4DD8D442-1661-1329-6626-7CF670A468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" r="16608" b="33319"/>
          <a:stretch/>
        </p:blipFill>
        <p:spPr>
          <a:xfrm>
            <a:off x="6170298" y="1123425"/>
            <a:ext cx="5865701" cy="1960341"/>
          </a:xfrm>
          <a:prstGeom prst="rect">
            <a:avLst/>
          </a:prstGeom>
        </p:spPr>
      </p:pic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5566DEF9-1899-5EA6-1308-4F194CBEB8B9}"/>
              </a:ext>
            </a:extLst>
          </p:cNvPr>
          <p:cNvSpPr/>
          <p:nvPr/>
        </p:nvSpPr>
        <p:spPr>
          <a:xfrm>
            <a:off x="6930189" y="1123425"/>
            <a:ext cx="806645" cy="24822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B26E6A2-9664-9C9E-78F9-C6890D704DA8}"/>
              </a:ext>
            </a:extLst>
          </p:cNvPr>
          <p:cNvSpPr/>
          <p:nvPr/>
        </p:nvSpPr>
        <p:spPr>
          <a:xfrm>
            <a:off x="9906000" y="2664885"/>
            <a:ext cx="1454727" cy="33450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4C6B7151-370F-F345-963E-87C437912FCE}"/>
              </a:ext>
            </a:extLst>
          </p:cNvPr>
          <p:cNvSpPr/>
          <p:nvPr/>
        </p:nvSpPr>
        <p:spPr>
          <a:xfrm>
            <a:off x="7469709" y="4081479"/>
            <a:ext cx="745958" cy="91622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5F9E3168-C28D-9A09-458E-918A2411CF86}"/>
              </a:ext>
            </a:extLst>
          </p:cNvPr>
          <p:cNvSpPr/>
          <p:nvPr/>
        </p:nvSpPr>
        <p:spPr>
          <a:xfrm>
            <a:off x="9377690" y="6456947"/>
            <a:ext cx="1454727" cy="19666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20091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グレースケール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ユーザー定義 1">
      <a:majorFont>
        <a:latin typeface="Times New Roman"/>
        <a:ea typeface="UD デジタル 教科書体 N-B"/>
        <a:cs typeface=""/>
      </a:majorFont>
      <a:minorFont>
        <a:latin typeface="Times New Roman"/>
        <a:ea typeface="UD デジタル 教科書体 N-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1524</TotalTime>
  <Words>300</Words>
  <Application>Microsoft Office PowerPoint</Application>
  <PresentationFormat>ワイド画面</PresentationFormat>
  <Paragraphs>24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Times New Roman</vt:lpstr>
      <vt:lpstr>Wingdings</vt:lpstr>
      <vt:lpstr>Wingdings 2</vt:lpstr>
      <vt:lpstr>HDOfficeLightV0</vt:lpstr>
      <vt:lpstr>スライドショー資料を閲覧させたい（活動：ELスライド）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e-learning co.,ltd.</dc:creator>
  <cp:lastModifiedBy>e-learning co.,ltd.</cp:lastModifiedBy>
  <cp:revision>38</cp:revision>
  <dcterms:created xsi:type="dcterms:W3CDTF">2024-07-23T04:09:56Z</dcterms:created>
  <dcterms:modified xsi:type="dcterms:W3CDTF">2025-01-23T01:38:17Z</dcterms:modified>
</cp:coreProperties>
</file>