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0" autoAdjust="0"/>
    <p:restoredTop sz="93962" autoAdjust="0"/>
  </p:normalViewPr>
  <p:slideViewPr>
    <p:cSldViewPr snapToGrid="0">
      <p:cViewPr varScale="1">
        <p:scale>
          <a:sx n="92" d="100"/>
          <a:sy n="92" d="100"/>
        </p:scale>
        <p:origin x="413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ADFF2-AFC1-CEA8-0799-09E7826D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アカウント手動登録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59DA7E-5876-09F8-74F0-07A4AF45C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970116"/>
            <a:ext cx="5865701" cy="320871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ja-JP" altLang="en-US" dirty="0"/>
              <a:t>「サイト管理」の「ユーザ」タブから「新しいユーザを追加する」をクリックします。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「ユーザ名」「姓」「名」「メールアドレス」を入力します。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ユーザ名とメールアドレスはサイト内で重複することができません。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「姓」に必ずしも苗字を入れなければいけない、というわけではありません。</a:t>
            </a:r>
            <a:br>
              <a:rPr lang="en-US" altLang="ja-JP" dirty="0"/>
            </a:br>
            <a:r>
              <a:rPr lang="ja-JP" altLang="en-US" dirty="0"/>
              <a:t>「姓」「名」の入力方法を工夫することによって、管理や分析に活用することができます。</a:t>
            </a:r>
            <a:br>
              <a:rPr lang="en-US" altLang="ja-JP" dirty="0"/>
            </a:br>
            <a:r>
              <a:rPr lang="ja-JP" altLang="en-US" dirty="0"/>
              <a:t>運用例としては、「姓」に社員番号や学籍番号、「名」にフルネームを指定するケースがあります。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パスワードは「自動生成」または「テキスト入力」から選択します。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「パスワードを生成してユーザに通知する」にチェックを入れると、システムがパスワードを自動生成し、メールアドレス宛にアカウント登録通知を送信します。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パスワードを予め指定したい場合は、「新しいパスワード」の「テキストを入力するにはクリックしてください」をクリックしてパスワードを入力します。</a:t>
            </a:r>
            <a:br>
              <a:rPr lang="en-US" altLang="ja-JP" dirty="0"/>
            </a:br>
            <a:r>
              <a:rPr lang="ja-JP" altLang="en-US" dirty="0"/>
              <a:t>パスワードは、パスワードポリシーに沿ったものを入力します。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ユーザを作成するをクリックします。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238829-E822-2ACB-FA97-818D0A3F49FC}"/>
              </a:ext>
            </a:extLst>
          </p:cNvPr>
          <p:cNvSpPr txBox="1"/>
          <p:nvPr/>
        </p:nvSpPr>
        <p:spPr>
          <a:xfrm>
            <a:off x="5397732" y="6669616"/>
            <a:ext cx="13965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アカウント手動登録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0CC51CE-B52C-D97A-B952-1F9257FA13C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8959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アカウント情報を登録する際に必要な情報は、「ユーザ名」「パスワード」「姓」「名」「メールアドレス」です。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「ユーザ名」がログイン時に使用する</a:t>
            </a:r>
            <a:r>
              <a:rPr lang="en-US" altLang="ja-JP" dirty="0"/>
              <a:t>ID </a:t>
            </a:r>
            <a:r>
              <a:rPr lang="ja-JP" altLang="en-US" dirty="0"/>
              <a:t>になります。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その他、住所等の詳細な情報を登録することも可能ですが、アカウント登録時の情報の内、コースに影響する範囲はごく一部のため、必要最低限の登録に留めておくことがおすすめです。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1C9BB0-3B8C-155F-E57D-C6E25132617A}"/>
              </a:ext>
            </a:extLst>
          </p:cNvPr>
          <p:cNvSpPr/>
          <p:nvPr/>
        </p:nvSpPr>
        <p:spPr>
          <a:xfrm>
            <a:off x="0" y="1579102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ADC8EDE6-C4A0-2185-DFBD-9EA99FE4158B}"/>
              </a:ext>
            </a:extLst>
          </p:cNvPr>
          <p:cNvGrpSpPr/>
          <p:nvPr/>
        </p:nvGrpSpPr>
        <p:grpSpPr>
          <a:xfrm>
            <a:off x="6281938" y="1817696"/>
            <a:ext cx="5078789" cy="4754222"/>
            <a:chOff x="6281938" y="1817696"/>
            <a:chExt cx="5078789" cy="4754222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81CC4E39-AAB6-C5E0-C0D1-4E264406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81938" y="1817696"/>
              <a:ext cx="5078789" cy="4739807"/>
            </a:xfrm>
            <a:prstGeom prst="rect">
              <a:avLst/>
            </a:prstGeom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37BAF73F-7B5E-AA9A-C776-97D392761C6F}"/>
                </a:ext>
              </a:extLst>
            </p:cNvPr>
            <p:cNvSpPr/>
            <p:nvPr/>
          </p:nvSpPr>
          <p:spPr>
            <a:xfrm>
              <a:off x="7635241" y="3217025"/>
              <a:ext cx="1289858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B359AE58-15AF-DA87-FA68-5594CB782AB1}"/>
                </a:ext>
              </a:extLst>
            </p:cNvPr>
            <p:cNvSpPr/>
            <p:nvPr/>
          </p:nvSpPr>
          <p:spPr>
            <a:xfrm>
              <a:off x="7635240" y="4225699"/>
              <a:ext cx="1813559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24942F0-5113-3949-2A3D-C04A1663811F}"/>
                </a:ext>
              </a:extLst>
            </p:cNvPr>
            <p:cNvSpPr/>
            <p:nvPr/>
          </p:nvSpPr>
          <p:spPr>
            <a:xfrm>
              <a:off x="7635241" y="5036443"/>
              <a:ext cx="914399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1ED534ED-4341-D090-759A-A4D0F2D90D03}"/>
                </a:ext>
              </a:extLst>
            </p:cNvPr>
            <p:cNvSpPr/>
            <p:nvPr/>
          </p:nvSpPr>
          <p:spPr>
            <a:xfrm>
              <a:off x="7635240" y="5625028"/>
              <a:ext cx="1676399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FCBBB824-59FA-2A45-DA6E-FDB800D731FF}"/>
                </a:ext>
              </a:extLst>
            </p:cNvPr>
            <p:cNvSpPr/>
            <p:nvPr/>
          </p:nvSpPr>
          <p:spPr>
            <a:xfrm>
              <a:off x="7635240" y="5953000"/>
              <a:ext cx="1676399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5DACDFA2-A108-63FB-C8D0-C9ABA17AC96F}"/>
                </a:ext>
              </a:extLst>
            </p:cNvPr>
            <p:cNvSpPr/>
            <p:nvPr/>
          </p:nvSpPr>
          <p:spPr>
            <a:xfrm>
              <a:off x="7635240" y="6280972"/>
              <a:ext cx="1676399" cy="2909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284A5D-F6F0-CB95-9D64-D64ED13BC418}"/>
              </a:ext>
            </a:extLst>
          </p:cNvPr>
          <p:cNvSpPr txBox="1"/>
          <p:nvPr/>
        </p:nvSpPr>
        <p:spPr>
          <a:xfrm>
            <a:off x="230298" y="5327389"/>
            <a:ext cx="5679765" cy="707886"/>
          </a:xfrm>
          <a:prstGeom prst="rect">
            <a:avLst/>
          </a:prstGeom>
          <a:gradFill flip="none" rotWithShape="1">
            <a:gsLst>
              <a:gs pos="0">
                <a:srgbClr val="C5192D">
                  <a:tint val="66000"/>
                  <a:satMod val="160000"/>
                </a:srgbClr>
              </a:gs>
              <a:gs pos="50000">
                <a:srgbClr val="C5192D">
                  <a:tint val="44500"/>
                  <a:satMod val="160000"/>
                </a:srgbClr>
              </a:gs>
              <a:gs pos="100000">
                <a:srgbClr val="C5192D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kumimoji="1" lang="en-US" altLang="ja-JP" sz="1000" dirty="0"/>
              <a:t>【</a:t>
            </a:r>
            <a:r>
              <a:rPr kumimoji="1" lang="ja-JP" altLang="en-US" sz="1000" dirty="0"/>
              <a:t>参考</a:t>
            </a:r>
            <a:r>
              <a:rPr kumimoji="1" lang="en-US" altLang="ja-JP" sz="1000" dirty="0"/>
              <a:t>】</a:t>
            </a:r>
          </a:p>
          <a:p>
            <a:r>
              <a:rPr kumimoji="1" lang="en-US" altLang="ja-JP" sz="1000" dirty="0" err="1"/>
              <a:t>MoodleWorkPlace</a:t>
            </a:r>
            <a:r>
              <a:rPr kumimoji="1" lang="ja-JP" altLang="en-US" sz="1000" dirty="0"/>
              <a:t>の場合は、テナント管理者でログイン後、右上ランチャーメニューから「ユーザ」を選択し、「新しいユーザ」をクリックします。</a:t>
            </a:r>
          </a:p>
          <a:p>
            <a:r>
              <a:rPr kumimoji="1" lang="ja-JP" altLang="en-US" sz="1000" dirty="0"/>
              <a:t>アカウント登録項目は</a:t>
            </a:r>
            <a:r>
              <a:rPr kumimoji="1" lang="en-US" altLang="ja-JP" sz="1000" dirty="0"/>
              <a:t>Moodle</a:t>
            </a:r>
            <a:r>
              <a:rPr kumimoji="1" lang="ja-JP" altLang="en-US" sz="1000" dirty="0"/>
              <a:t>と共通です。</a:t>
            </a:r>
          </a:p>
        </p:txBody>
      </p:sp>
    </p:spTree>
    <p:extLst>
      <p:ext uri="{BB962C8B-B14F-4D97-AF65-F5344CB8AC3E}">
        <p14:creationId xmlns:p14="http://schemas.microsoft.com/office/powerpoint/2010/main" val="236608767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360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アカウント手動登録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14</cp:revision>
  <dcterms:created xsi:type="dcterms:W3CDTF">2024-07-23T04:09:56Z</dcterms:created>
  <dcterms:modified xsi:type="dcterms:W3CDTF">2025-01-23T01:52:21Z</dcterms:modified>
</cp:coreProperties>
</file>