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14"/>
      </p:cViewPr>
      <p:guideLst>
        <p:guide orient="horz" pos="754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自分の成績を確認する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734131"/>
            <a:ext cx="5865701" cy="50560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評定をクリックします。</a:t>
            </a:r>
            <a:br>
              <a:rPr lang="en-US" altLang="ja-JP" dirty="0"/>
            </a:br>
            <a:r>
              <a:rPr lang="en-US" altLang="ja-JP" dirty="0"/>
              <a:t>※</a:t>
            </a:r>
            <a:r>
              <a:rPr lang="ja-JP" altLang="en-US" dirty="0"/>
              <a:t>ここに項目がない場合は、教師側の設定により非公開とされています。</a:t>
            </a:r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学習状況が表示されます。</a:t>
            </a:r>
            <a:br>
              <a:rPr lang="en-US" altLang="ja-JP" dirty="0"/>
            </a:br>
            <a:r>
              <a:rPr lang="ja-JP" altLang="en-US" dirty="0"/>
              <a:t>評定には評点の伴う活動のみが表示されます。</a:t>
            </a:r>
            <a:br>
              <a:rPr lang="en-US" altLang="ja-JP" dirty="0"/>
            </a:br>
            <a:r>
              <a:rPr lang="ja-JP" altLang="en-US" dirty="0"/>
              <a:t>資料の閲覧など評点の無いコンテンツは一覧に載ってきません。</a:t>
            </a:r>
            <a:endParaRPr lang="en-US" altLang="ja-JP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評定項目をクリックすると、該当するコンテンツへ直接飛ぶことができます。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5330406" y="6669616"/>
            <a:ext cx="153118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自分の成績を確認する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66862"/>
            <a:ext cx="11731403" cy="317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コースの成績を確認します。教師側の設定によっては非公開になっている場合もあります。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979956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1568F617-CB7D-FEEB-643B-63D2FD52A4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299" y="1631569"/>
            <a:ext cx="5865701" cy="3872550"/>
          </a:xfrm>
          <a:prstGeom prst="rect">
            <a:avLst/>
          </a:prstGeom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3DCC005-35BE-329B-C3F9-10EE7AC1F2DC}"/>
              </a:ext>
            </a:extLst>
          </p:cNvPr>
          <p:cNvSpPr/>
          <p:nvPr/>
        </p:nvSpPr>
        <p:spPr>
          <a:xfrm>
            <a:off x="7033846" y="2071077"/>
            <a:ext cx="422031" cy="304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A7727911-C47F-4369-70BD-DF834D96335A}"/>
              </a:ext>
            </a:extLst>
          </p:cNvPr>
          <p:cNvSpPr/>
          <p:nvPr/>
        </p:nvSpPr>
        <p:spPr>
          <a:xfrm>
            <a:off x="6490279" y="4306363"/>
            <a:ext cx="5471422" cy="3828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1839</TotalTime>
  <Words>110</Words>
  <Application>Microsoft Office PowerPoint</Application>
  <PresentationFormat>ワイド画面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Times New Roman</vt:lpstr>
      <vt:lpstr>Wingdings 2</vt:lpstr>
      <vt:lpstr>HDOfficeLightV0</vt:lpstr>
      <vt:lpstr>自分の成績を確認する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52</cp:revision>
  <dcterms:created xsi:type="dcterms:W3CDTF">2024-07-23T04:09:56Z</dcterms:created>
  <dcterms:modified xsi:type="dcterms:W3CDTF">2025-01-23T04:10:37Z</dcterms:modified>
</cp:coreProperties>
</file>