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5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10" autoAdjust="0"/>
    <p:restoredTop sz="95806" autoAdjust="0"/>
  </p:normalViewPr>
  <p:slideViewPr>
    <p:cSldViewPr snapToGrid="0">
      <p:cViewPr varScale="1">
        <p:scale>
          <a:sx n="98" d="100"/>
          <a:sy n="98" d="100"/>
        </p:scale>
        <p:origin x="187" y="58"/>
      </p:cViewPr>
      <p:guideLst>
        <p:guide orient="horz" pos="754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FCB9B-DA74-6DA2-B075-E4714BBB0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7B06BCE-C87D-9204-585E-0CF85D48A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60C8CC-174C-6513-434D-BE832E2B21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D392B6-DF6E-1DE2-48FE-1EA541503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D4322-C6A9-4636-9EBB-6E6459FFB3B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096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4C297-7CF9-9057-7AF9-9A8E2F026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AA46CD-B85C-7FD3-4E4A-5A54D03D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スライドショーを閲覧する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D15406-FCB7-EC8D-3651-32BD1A881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451815"/>
            <a:ext cx="5865701" cy="533837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+mj-lt"/>
              <a:buAutoNum type="arabicPeriod"/>
            </a:pPr>
            <a:r>
              <a:rPr lang="ja-JP" altLang="en-US" dirty="0"/>
              <a:t>コースから閲覧したい資料をクリックします。</a:t>
            </a:r>
            <a:br>
              <a:rPr lang="en-US" altLang="ja-JP" dirty="0"/>
            </a:br>
            <a:br>
              <a:rPr lang="en-US" altLang="ja-JP" dirty="0"/>
            </a:br>
            <a:r>
              <a:rPr lang="ja-JP" altLang="en-US" dirty="0"/>
              <a:t>「</a:t>
            </a:r>
            <a:r>
              <a:rPr lang="en-US" altLang="ja-JP" dirty="0"/>
              <a:t>To Do</a:t>
            </a:r>
            <a:r>
              <a:rPr lang="ja-JP" altLang="en-US" dirty="0"/>
              <a:t>」をクリックすると活動完了条件が表示されます。</a:t>
            </a:r>
            <a:br>
              <a:rPr lang="en-US" altLang="ja-JP" dirty="0"/>
            </a:br>
            <a:r>
              <a:rPr lang="ja-JP" altLang="en-US" dirty="0"/>
              <a:t>スライドショー形式の資料の場合、最後まで閲覧しないと完了になりません。</a:t>
            </a:r>
            <a:endParaRPr lang="en-US" altLang="ja-JP" dirty="0"/>
          </a:p>
          <a:p>
            <a:pPr>
              <a:lnSpc>
                <a:spcPct val="100000"/>
              </a:lnSpc>
              <a:buFont typeface="+mj-lt"/>
              <a:buAutoNum type="arabicPeriod"/>
            </a:pPr>
            <a:endParaRPr lang="ja-JP" altLang="en-US" dirty="0"/>
          </a:p>
          <a:p>
            <a:pPr>
              <a:lnSpc>
                <a:spcPct val="100000"/>
              </a:lnSpc>
              <a:buFont typeface="+mj-lt"/>
              <a:buAutoNum type="arabicPeriod"/>
            </a:pPr>
            <a:r>
              <a:rPr lang="ja-JP" altLang="en-US" dirty="0"/>
              <a:t>スライド上にマウスを乗せると、各種コントロールボタンが表示されます。</a:t>
            </a:r>
            <a:br>
              <a:rPr lang="en-US" altLang="ja-JP" dirty="0"/>
            </a:br>
            <a:r>
              <a:rPr lang="en-US" altLang="ja-JP" dirty="0"/>
              <a:t>※</a:t>
            </a:r>
            <a:r>
              <a:rPr lang="ja-JP" altLang="en-US" dirty="0"/>
              <a:t>スライド上にマウスを乗せないと、これらのマークは表示されません。</a:t>
            </a:r>
            <a:br>
              <a:rPr lang="en-US" altLang="ja-JP" dirty="0"/>
            </a:br>
            <a:endParaRPr lang="en-US" altLang="ja-JP" dirty="0"/>
          </a:p>
          <a:p>
            <a:pPr lvl="1">
              <a:lnSpc>
                <a:spcPct val="100000"/>
              </a:lnSpc>
              <a:buFont typeface="+mj-lt"/>
              <a:buAutoNum type="alphaUcParenR"/>
            </a:pPr>
            <a:r>
              <a:rPr lang="ja-JP" altLang="en-US" dirty="0"/>
              <a:t>左右に矢印が表示されます。クリックしてスライドを進めます。</a:t>
            </a:r>
            <a:endParaRPr lang="en-US" altLang="ja-JP" dirty="0"/>
          </a:p>
          <a:p>
            <a:pPr lvl="1">
              <a:lnSpc>
                <a:spcPct val="100000"/>
              </a:lnSpc>
              <a:buFont typeface="+mj-lt"/>
              <a:buAutoNum type="alphaUcParenR"/>
            </a:pPr>
            <a:r>
              <a:rPr lang="ja-JP" altLang="en-US" dirty="0"/>
              <a:t>スライドの枚数は、スライド下部の□の数で表示されます。■は現在のスライドの位置を表しています。□をクリックすると特定のスライドにジャンプ出来ます。</a:t>
            </a:r>
            <a:endParaRPr lang="en-US" altLang="ja-JP" dirty="0"/>
          </a:p>
          <a:p>
            <a:pPr lvl="1">
              <a:lnSpc>
                <a:spcPct val="100000"/>
              </a:lnSpc>
              <a:buFont typeface="+mj-lt"/>
              <a:buAutoNum type="alphaUcParenR"/>
            </a:pPr>
            <a:r>
              <a:rPr lang="ja-JP" altLang="en-US" dirty="0"/>
              <a:t>右下のボタンを押すと全画面表示になります。</a:t>
            </a:r>
            <a:endParaRPr lang="en-US" altLang="ja-JP" dirty="0"/>
          </a:p>
          <a:p>
            <a:pPr lvl="1">
              <a:lnSpc>
                <a:spcPct val="100000"/>
              </a:lnSpc>
              <a:buFont typeface="+mj-lt"/>
              <a:buAutoNum type="alphaUcParenR"/>
            </a:pPr>
            <a:endParaRPr lang="en-US" altLang="ja-JP" dirty="0"/>
          </a:p>
          <a:p>
            <a:pPr lvl="1">
              <a:lnSpc>
                <a:spcPct val="100000"/>
              </a:lnSpc>
              <a:buFont typeface="+mj-lt"/>
              <a:buAutoNum type="alphaUcParenR"/>
            </a:pPr>
            <a:endParaRPr lang="en-US" altLang="ja-JP" dirty="0"/>
          </a:p>
          <a:p>
            <a:pPr lvl="1">
              <a:lnSpc>
                <a:spcPct val="100000"/>
              </a:lnSpc>
              <a:buFont typeface="+mj-lt"/>
              <a:buAutoNum type="alphaUcParenR"/>
            </a:pPr>
            <a:endParaRPr lang="en-US" altLang="ja-JP" dirty="0"/>
          </a:p>
          <a:p>
            <a:pPr lvl="1">
              <a:lnSpc>
                <a:spcPct val="100000"/>
              </a:lnSpc>
              <a:buFont typeface="+mj-lt"/>
              <a:buAutoNum type="alphaUcParenR"/>
            </a:pPr>
            <a:endParaRPr lang="en-US" altLang="ja-JP" dirty="0"/>
          </a:p>
          <a:p>
            <a:pPr lvl="1">
              <a:lnSpc>
                <a:spcPct val="100000"/>
              </a:lnSpc>
              <a:buFont typeface="+mj-lt"/>
              <a:buAutoNum type="alphaUcParenR"/>
            </a:pPr>
            <a:endParaRPr lang="en-US" altLang="ja-JP" dirty="0"/>
          </a:p>
          <a:p>
            <a:pPr lvl="1">
              <a:lnSpc>
                <a:spcPct val="100000"/>
              </a:lnSpc>
              <a:buFont typeface="+mj-lt"/>
              <a:buAutoNum type="alphaUcParenR"/>
            </a:pPr>
            <a:endParaRPr lang="en-US" altLang="ja-JP" dirty="0"/>
          </a:p>
          <a:p>
            <a:pPr lvl="1">
              <a:lnSpc>
                <a:spcPct val="100000"/>
              </a:lnSpc>
              <a:buFont typeface="+mj-lt"/>
              <a:buAutoNum type="alphaUcParenR"/>
            </a:pPr>
            <a:endParaRPr lang="en-US" altLang="ja-JP" dirty="0"/>
          </a:p>
          <a:p>
            <a:pPr lvl="1">
              <a:lnSpc>
                <a:spcPct val="100000"/>
              </a:lnSpc>
              <a:buFont typeface="+mj-lt"/>
              <a:buAutoNum type="alphaUcParenR"/>
            </a:pPr>
            <a:endParaRPr lang="en-US" altLang="ja-JP" dirty="0"/>
          </a:p>
          <a:p>
            <a:pPr lvl="1">
              <a:lnSpc>
                <a:spcPct val="100000"/>
              </a:lnSpc>
              <a:buFont typeface="+mj-lt"/>
              <a:buAutoNum type="alphaUcParenR"/>
            </a:pPr>
            <a:endParaRPr lang="en-US" altLang="ja-JP" dirty="0"/>
          </a:p>
          <a:p>
            <a:pPr>
              <a:lnSpc>
                <a:spcPct val="100000"/>
              </a:lnSpc>
              <a:buFont typeface="+mj-lt"/>
              <a:buAutoNum type="arabicPeriod"/>
            </a:pPr>
            <a:r>
              <a:rPr lang="ja-JP" altLang="en-US" dirty="0"/>
              <a:t>最後まで視聴したら、コーストップへ戻るか、次のコンテンツに遷移してください。</a:t>
            </a:r>
            <a:br>
              <a:rPr lang="en-US" altLang="ja-JP" dirty="0"/>
            </a:br>
            <a:r>
              <a:rPr lang="ja-JP" altLang="en-US" dirty="0"/>
              <a:t>遷移したタイミングで「活動完了</a:t>
            </a:r>
            <a:r>
              <a:rPr lang="en-US" altLang="ja-JP" dirty="0"/>
              <a:t>_</a:t>
            </a:r>
            <a:r>
              <a:rPr lang="ja-JP" altLang="en-US" dirty="0"/>
              <a:t>最後まで閲覧」の処理が行われ、活動完了となります。</a:t>
            </a:r>
          </a:p>
          <a:p>
            <a:pPr>
              <a:lnSpc>
                <a:spcPct val="100000"/>
              </a:lnSpc>
              <a:buFont typeface="+mj-lt"/>
              <a:buAutoNum type="arabicPeriod"/>
            </a:pPr>
            <a:endParaRPr lang="ja-JP" altLang="en-US" dirty="0"/>
          </a:p>
          <a:p>
            <a:pPr>
              <a:lnSpc>
                <a:spcPct val="100000"/>
              </a:lnSpc>
              <a:buFont typeface="+mj-lt"/>
              <a:buAutoNum type="arabicPeriod"/>
            </a:pPr>
            <a:endParaRPr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758375-74FA-7862-771D-AA489C870BF1}"/>
              </a:ext>
            </a:extLst>
          </p:cNvPr>
          <p:cNvSpPr txBox="1"/>
          <p:nvPr/>
        </p:nvSpPr>
        <p:spPr>
          <a:xfrm>
            <a:off x="5195754" y="6669616"/>
            <a:ext cx="180049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スライドショーを閲覧する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9F73EAE3-80D1-06BC-7ABD-79C1AD6DB237}"/>
              </a:ext>
            </a:extLst>
          </p:cNvPr>
          <p:cNvSpPr txBox="1">
            <a:spLocks/>
          </p:cNvSpPr>
          <p:nvPr/>
        </p:nvSpPr>
        <p:spPr>
          <a:xfrm>
            <a:off x="230298" y="666862"/>
            <a:ext cx="11731403" cy="3176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スライドショー形式の資料の閲覧手順について。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D25F1FF-1333-F301-825E-0427436054B3}"/>
              </a:ext>
            </a:extLst>
          </p:cNvPr>
          <p:cNvSpPr/>
          <p:nvPr/>
        </p:nvSpPr>
        <p:spPr>
          <a:xfrm>
            <a:off x="-1" y="979956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A059080C-6074-FFB2-7C9C-16A4FF8F119D}"/>
              </a:ext>
            </a:extLst>
          </p:cNvPr>
          <p:cNvCxnSpPr>
            <a:cxnSpLocks/>
          </p:cNvCxnSpPr>
          <p:nvPr/>
        </p:nvCxnSpPr>
        <p:spPr>
          <a:xfrm>
            <a:off x="156000" y="2289135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B8B17304-661C-0A79-DCD4-56C3B3AF5367}"/>
              </a:ext>
            </a:extLst>
          </p:cNvPr>
          <p:cNvCxnSpPr>
            <a:cxnSpLocks/>
          </p:cNvCxnSpPr>
          <p:nvPr/>
        </p:nvCxnSpPr>
        <p:spPr>
          <a:xfrm>
            <a:off x="156000" y="5804440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図 5">
            <a:extLst>
              <a:ext uri="{FF2B5EF4-FFF2-40B4-BE49-F238E27FC236}">
                <a16:creationId xmlns:a16="http://schemas.microsoft.com/office/drawing/2014/main" id="{C1CB2D24-CED0-0301-C7DD-CD6A759917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169" y="1187702"/>
            <a:ext cx="5806831" cy="1054543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DDB4AF46-75C8-DEA8-A47F-B9160CD28D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169" y="2393896"/>
            <a:ext cx="5806831" cy="3343832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CD7BE54-9C75-AEAF-9D50-F320407E45BD}"/>
              </a:ext>
            </a:extLst>
          </p:cNvPr>
          <p:cNvSpPr/>
          <p:nvPr/>
        </p:nvSpPr>
        <p:spPr>
          <a:xfrm>
            <a:off x="6299200" y="1196975"/>
            <a:ext cx="1492738" cy="3348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91D4EE9-355C-5400-3240-5167EC304C9F}"/>
              </a:ext>
            </a:extLst>
          </p:cNvPr>
          <p:cNvSpPr/>
          <p:nvPr/>
        </p:nvSpPr>
        <p:spPr>
          <a:xfrm>
            <a:off x="10347569" y="1571069"/>
            <a:ext cx="1492738" cy="66653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CDB0B27D-FA54-F435-1AAC-46E5A0397360}"/>
              </a:ext>
            </a:extLst>
          </p:cNvPr>
          <p:cNvSpPr/>
          <p:nvPr/>
        </p:nvSpPr>
        <p:spPr>
          <a:xfrm>
            <a:off x="6752491" y="4089279"/>
            <a:ext cx="367323" cy="3348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1DC7041C-BF72-3295-90A4-B340BBF32BC1}"/>
              </a:ext>
            </a:extLst>
          </p:cNvPr>
          <p:cNvSpPr/>
          <p:nvPr/>
        </p:nvSpPr>
        <p:spPr>
          <a:xfrm>
            <a:off x="11539672" y="4089279"/>
            <a:ext cx="367323" cy="3348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24C72E78-A75F-4DA9-DD0B-09585A553284}"/>
              </a:ext>
            </a:extLst>
          </p:cNvPr>
          <p:cNvSpPr/>
          <p:nvPr/>
        </p:nvSpPr>
        <p:spPr>
          <a:xfrm>
            <a:off x="8855241" y="5402888"/>
            <a:ext cx="957127" cy="26740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7251395A-134B-8CD2-EADF-425332A00D6E}"/>
              </a:ext>
            </a:extLst>
          </p:cNvPr>
          <p:cNvSpPr/>
          <p:nvPr/>
        </p:nvSpPr>
        <p:spPr>
          <a:xfrm>
            <a:off x="11782926" y="5451014"/>
            <a:ext cx="268139" cy="26740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8A0B65EF-1381-CDAC-0822-76E142828D85}"/>
              </a:ext>
            </a:extLst>
          </p:cNvPr>
          <p:cNvSpPr/>
          <p:nvPr/>
        </p:nvSpPr>
        <p:spPr>
          <a:xfrm>
            <a:off x="6471727" y="4256106"/>
            <a:ext cx="40748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endParaRPr lang="ja-JP" altLang="en-US" sz="2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94720CC-2877-5B85-533D-E8FD562AE904}"/>
              </a:ext>
            </a:extLst>
          </p:cNvPr>
          <p:cNvSpPr/>
          <p:nvPr/>
        </p:nvSpPr>
        <p:spPr>
          <a:xfrm>
            <a:off x="11263072" y="4256106"/>
            <a:ext cx="40748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endParaRPr lang="ja-JP" altLang="en-US" sz="2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93D6BB4F-E611-7FFA-0E4C-C383987C30E4}"/>
              </a:ext>
            </a:extLst>
          </p:cNvPr>
          <p:cNvSpPr/>
          <p:nvPr/>
        </p:nvSpPr>
        <p:spPr>
          <a:xfrm>
            <a:off x="8448702" y="5305759"/>
            <a:ext cx="38985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endParaRPr lang="ja-JP" altLang="en-US" sz="2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F49FC063-8F3E-4E29-C2B1-F7C2ABE06796}"/>
              </a:ext>
            </a:extLst>
          </p:cNvPr>
          <p:cNvSpPr/>
          <p:nvPr/>
        </p:nvSpPr>
        <p:spPr>
          <a:xfrm>
            <a:off x="11419483" y="5305759"/>
            <a:ext cx="38985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  <a:endParaRPr lang="ja-JP" altLang="en-US" sz="2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0520091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1832</TotalTime>
  <Words>199</Words>
  <Application>Microsoft Office PowerPoint</Application>
  <PresentationFormat>ワイド画面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Times New Roman</vt:lpstr>
      <vt:lpstr>Wingdings 2</vt:lpstr>
      <vt:lpstr>HDOfficeLightV0</vt:lpstr>
      <vt:lpstr>スライドショーを閲覧する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50</cp:revision>
  <dcterms:created xsi:type="dcterms:W3CDTF">2024-07-23T04:09:56Z</dcterms:created>
  <dcterms:modified xsi:type="dcterms:W3CDTF">2025-01-23T04:09:17Z</dcterms:modified>
</cp:coreProperties>
</file>