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5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58"/>
      </p:cViewPr>
      <p:guideLst>
        <p:guide orient="horz" pos="754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FCB9B-DA74-6DA2-B075-E4714BBB0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B06BCE-C87D-9204-585E-0CF85D48A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60C8CC-174C-6513-434D-BE832E2B2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392B6-DF6E-1DE2-48FE-1EA54150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9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4C297-7CF9-9057-7AF9-9A8E2F026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AA46CD-B85C-7FD3-4E4A-5A54D03D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アンケートに回答する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D15406-FCB7-EC8D-3651-32BD1A88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461333"/>
            <a:ext cx="5865701" cy="532885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ja-JP" altLang="en-US" dirty="0"/>
              <a:t>フィードバックをクリックします。</a:t>
            </a:r>
            <a:br>
              <a:rPr lang="en-US" altLang="ja-JP" dirty="0"/>
            </a:br>
            <a:r>
              <a:rPr lang="ja-JP" altLang="en-US" dirty="0"/>
              <a:t>「</a:t>
            </a:r>
            <a:r>
              <a:rPr lang="en-US" altLang="ja-JP" dirty="0"/>
              <a:t>To Do</a:t>
            </a:r>
            <a:r>
              <a:rPr lang="ja-JP" altLang="en-US" dirty="0"/>
              <a:t>」をクリックすると活動完了条件が表示されます。</a:t>
            </a:r>
            <a:endParaRPr lang="en-US" altLang="ja-JP" dirty="0"/>
          </a:p>
          <a:p>
            <a:pPr>
              <a:lnSpc>
                <a:spcPct val="100000"/>
              </a:lnSpc>
              <a:buFont typeface="+mj-lt"/>
              <a:buAutoNum type="arabicPeriod"/>
            </a:pPr>
            <a:endParaRPr lang="ja-JP" altLang="en-US" dirty="0"/>
          </a:p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ja-JP" altLang="en-US" dirty="0"/>
              <a:t>「質問に回答する」をクリックします。</a:t>
            </a:r>
          </a:p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ja-JP" altLang="en-US" dirty="0"/>
              <a:t>質問に対して回答を入力します。！マークは必須回答項目です。</a:t>
            </a:r>
          </a:p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ja-JP" altLang="en-US" dirty="0"/>
              <a:t>回答の入力が終わったら、「あなたの回答を送信する」をクリックします。</a:t>
            </a:r>
            <a:endParaRPr lang="en-US" altLang="ja-JP" dirty="0"/>
          </a:p>
          <a:p>
            <a:pPr>
              <a:lnSpc>
                <a:spcPct val="100000"/>
              </a:lnSpc>
              <a:buFont typeface="+mj-lt"/>
              <a:buAutoNum type="arabicPeriod"/>
            </a:pPr>
            <a:endParaRPr lang="en-US" altLang="ja-JP" dirty="0"/>
          </a:p>
          <a:p>
            <a:pPr>
              <a:lnSpc>
                <a:spcPct val="100000"/>
              </a:lnSpc>
              <a:buFont typeface="+mj-lt"/>
              <a:buAutoNum type="arabicPeriod"/>
            </a:pPr>
            <a:endParaRPr lang="en-US" altLang="ja-JP" dirty="0"/>
          </a:p>
          <a:p>
            <a:pPr>
              <a:lnSpc>
                <a:spcPct val="100000"/>
              </a:lnSpc>
              <a:buFont typeface="+mj-lt"/>
              <a:buAutoNum type="arabicPeriod"/>
            </a:pPr>
            <a:endParaRPr lang="en-US" altLang="ja-JP" dirty="0"/>
          </a:p>
          <a:p>
            <a:pPr>
              <a:lnSpc>
                <a:spcPct val="100000"/>
              </a:lnSpc>
              <a:buFont typeface="+mj-lt"/>
              <a:buAutoNum type="arabicPeriod"/>
            </a:pPr>
            <a:endParaRPr lang="en-US" altLang="ja-JP" dirty="0"/>
          </a:p>
          <a:p>
            <a:pPr>
              <a:lnSpc>
                <a:spcPct val="100000"/>
              </a:lnSpc>
              <a:buFont typeface="+mj-lt"/>
              <a:buAutoNum type="arabicPeriod"/>
            </a:pPr>
            <a:endParaRPr lang="en-US" altLang="ja-JP" dirty="0"/>
          </a:p>
          <a:p>
            <a:pPr>
              <a:lnSpc>
                <a:spcPct val="100000"/>
              </a:lnSpc>
              <a:buFont typeface="+mj-lt"/>
              <a:buAutoNum type="arabicPeriod"/>
            </a:pPr>
            <a:endParaRPr lang="en-US" altLang="ja-JP" dirty="0"/>
          </a:p>
          <a:p>
            <a:pPr>
              <a:lnSpc>
                <a:spcPct val="100000"/>
              </a:lnSpc>
              <a:buFont typeface="+mj-lt"/>
              <a:buAutoNum type="arabicPeriod"/>
            </a:pPr>
            <a:endParaRPr lang="en-US" altLang="ja-JP" dirty="0"/>
          </a:p>
          <a:p>
            <a:pPr>
              <a:lnSpc>
                <a:spcPct val="100000"/>
              </a:lnSpc>
              <a:buFont typeface="+mj-lt"/>
              <a:buAutoNum type="arabicPeriod"/>
            </a:pPr>
            <a:endParaRPr lang="ja-JP" altLang="en-US" dirty="0"/>
          </a:p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ja-JP" altLang="en-US" dirty="0"/>
              <a:t>回答が保存されたことを確認し、「続ける」をクリックします。</a:t>
            </a:r>
            <a:br>
              <a:rPr lang="en-US" altLang="ja-JP" dirty="0"/>
            </a:br>
            <a:r>
              <a:rPr lang="ja-JP" altLang="en-US"/>
              <a:t>フィードバックは</a:t>
            </a:r>
            <a:r>
              <a:rPr lang="ja-JP" altLang="en-US" dirty="0"/>
              <a:t>通常</a:t>
            </a:r>
            <a:r>
              <a:rPr lang="en-US" altLang="ja-JP" dirty="0"/>
              <a:t>1</a:t>
            </a:r>
            <a:r>
              <a:rPr lang="ja-JP" altLang="en-US" dirty="0"/>
              <a:t>回のみ送信可能、結果は開示されません。</a:t>
            </a:r>
            <a:br>
              <a:rPr lang="en-US" altLang="ja-JP" dirty="0"/>
            </a:br>
            <a:br>
              <a:rPr lang="en-US" altLang="ja-JP" dirty="0"/>
            </a:br>
            <a:r>
              <a:rPr lang="en-US" altLang="ja-JP" dirty="0"/>
              <a:t>※</a:t>
            </a:r>
            <a:r>
              <a:rPr lang="ja-JP" altLang="en-US" dirty="0"/>
              <a:t>教師側の設定によっては、複数回答可、結果が開示される場合もあります。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758375-74FA-7862-771D-AA489C870BF1}"/>
              </a:ext>
            </a:extLst>
          </p:cNvPr>
          <p:cNvSpPr txBox="1"/>
          <p:nvPr/>
        </p:nvSpPr>
        <p:spPr>
          <a:xfrm>
            <a:off x="5330406" y="6669616"/>
            <a:ext cx="153118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アンケートに回答する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9F73EAE3-80D1-06BC-7ABD-79C1AD6DB237}"/>
              </a:ext>
            </a:extLst>
          </p:cNvPr>
          <p:cNvSpPr txBox="1">
            <a:spLocks/>
          </p:cNvSpPr>
          <p:nvPr/>
        </p:nvSpPr>
        <p:spPr>
          <a:xfrm>
            <a:off x="230298" y="666862"/>
            <a:ext cx="11731403" cy="3176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フィードバックとはアンケートのことです。フィードバックへの回答手順をご紹介します。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25F1FF-1333-F301-825E-0427436054B3}"/>
              </a:ext>
            </a:extLst>
          </p:cNvPr>
          <p:cNvSpPr/>
          <p:nvPr/>
        </p:nvSpPr>
        <p:spPr>
          <a:xfrm>
            <a:off x="-1" y="979956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936F01B2-BC2D-4B07-B8D1-FD63975CA6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353"/>
          <a:stretch/>
        </p:blipFill>
        <p:spPr>
          <a:xfrm>
            <a:off x="6235159" y="1194268"/>
            <a:ext cx="5726542" cy="81446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7F97F979-D7C7-8C60-39B6-68D98FB119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159" y="2166946"/>
            <a:ext cx="4721308" cy="2751293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4A34261C-E117-BCA5-AD86-F246FCF5736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159" y="5104333"/>
            <a:ext cx="4557884" cy="1636539"/>
          </a:xfrm>
          <a:prstGeom prst="rect">
            <a:avLst/>
          </a:prstGeom>
        </p:spPr>
      </p:pic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A059080C-6074-FFB2-7C9C-16A4FF8F119D}"/>
              </a:ext>
            </a:extLst>
          </p:cNvPr>
          <p:cNvCxnSpPr>
            <a:cxnSpLocks/>
          </p:cNvCxnSpPr>
          <p:nvPr/>
        </p:nvCxnSpPr>
        <p:spPr>
          <a:xfrm>
            <a:off x="156000" y="2085940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B8B17304-661C-0A79-DCD4-56C3B3AF5367}"/>
              </a:ext>
            </a:extLst>
          </p:cNvPr>
          <p:cNvCxnSpPr>
            <a:cxnSpLocks/>
          </p:cNvCxnSpPr>
          <p:nvPr/>
        </p:nvCxnSpPr>
        <p:spPr>
          <a:xfrm>
            <a:off x="156000" y="5050466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ED34D012-2E18-B7B3-6290-52E5A6EFF7DA}"/>
              </a:ext>
            </a:extLst>
          </p:cNvPr>
          <p:cNvSpPr/>
          <p:nvPr/>
        </p:nvSpPr>
        <p:spPr>
          <a:xfrm>
            <a:off x="6588369" y="1243865"/>
            <a:ext cx="969108" cy="24136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CC5F34F0-9B46-81F1-E97B-8BAAADD39F7B}"/>
              </a:ext>
            </a:extLst>
          </p:cNvPr>
          <p:cNvSpPr/>
          <p:nvPr/>
        </p:nvSpPr>
        <p:spPr>
          <a:xfrm>
            <a:off x="10308488" y="1571342"/>
            <a:ext cx="1578711" cy="45201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805CA442-9D99-D22B-851F-A89B5C3B71AC}"/>
              </a:ext>
            </a:extLst>
          </p:cNvPr>
          <p:cNvSpPr/>
          <p:nvPr/>
        </p:nvSpPr>
        <p:spPr>
          <a:xfrm>
            <a:off x="6297367" y="4683942"/>
            <a:ext cx="877156" cy="2186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C274A7E4-094D-C382-0889-5F0F0D1622BA}"/>
              </a:ext>
            </a:extLst>
          </p:cNvPr>
          <p:cNvSpPr/>
          <p:nvPr/>
        </p:nvSpPr>
        <p:spPr>
          <a:xfrm>
            <a:off x="8314944" y="6480757"/>
            <a:ext cx="434224" cy="2186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71C8D211-B591-E2C8-5127-F7BEFDCE1241}"/>
              </a:ext>
            </a:extLst>
          </p:cNvPr>
          <p:cNvSpPr/>
          <p:nvPr/>
        </p:nvSpPr>
        <p:spPr>
          <a:xfrm>
            <a:off x="7294880" y="3136900"/>
            <a:ext cx="104140" cy="1041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20091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1792</TotalTime>
  <Words>143</Words>
  <Application>Microsoft Office PowerPoint</Application>
  <PresentationFormat>ワイド画面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Times New Roman</vt:lpstr>
      <vt:lpstr>Wingdings 2</vt:lpstr>
      <vt:lpstr>HDOfficeLightV0</vt:lpstr>
      <vt:lpstr>アンケートに回答する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48</cp:revision>
  <dcterms:created xsi:type="dcterms:W3CDTF">2024-07-23T04:09:56Z</dcterms:created>
  <dcterms:modified xsi:type="dcterms:W3CDTF">2025-01-23T04:08:33Z</dcterms:modified>
</cp:coreProperties>
</file>