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3"/>
  </p:notes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5192D"/>
    <a:srgbClr val="243A76"/>
    <a:srgbClr val="0694B5"/>
    <a:srgbClr val="F98012"/>
    <a:srgbClr val="97C93D"/>
    <a:srgbClr val="F6BF1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8EC20E35-A176-4012-BC5E-935CFFF8708E}" styleName="スタイル (中間)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B301B821-A1FF-4177-AEE7-76D212191A09}" styleName="中間スタイル 1 - アクセント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616DA210-FB5B-4158-B5E0-FEB733F419BA}" styleName="スタイル (淡色)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8799B23B-EC83-4686-B30A-512413B5E67A}" styleName="淡色スタイル 3 - アクセント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DBED569-4797-4DF1-A0F4-6AAB3CD982D8}" styleName="淡色スタイル 3 - アクセント 5">
    <a:wholeTbl>
      <a:tcTxStyle>
        <a:fontRef idx="minor">
          <a:scrgbClr r="0" g="0" b="0"/>
        </a:fontRef>
        <a:schemeClr val="tx1"/>
      </a:tcTxStyle>
      <a:tcStyle>
        <a:tcBdr>
          <a:left>
            <a:ln w="12700" cmpd="sng">
              <a:solidFill>
                <a:schemeClr val="accent5"/>
              </a:solidFill>
            </a:ln>
          </a:left>
          <a:right>
            <a:ln w="12700" cmpd="sng">
              <a:solidFill>
                <a:schemeClr val="accent5"/>
              </a:solidFill>
            </a:ln>
          </a:right>
          <a:top>
            <a:ln w="12700" cmpd="sng">
              <a:solidFill>
                <a:schemeClr val="accent5"/>
              </a:solidFill>
            </a:ln>
          </a:top>
          <a:bottom>
            <a:ln w="12700" cmpd="sng">
              <a:solidFill>
                <a:schemeClr val="accent5"/>
              </a:solidFill>
            </a:ln>
          </a:bottom>
          <a:insideH>
            <a:ln w="12700" cmpd="sng">
              <a:solidFill>
                <a:schemeClr val="accent5"/>
              </a:solidFill>
            </a:ln>
          </a:insideH>
          <a:insideV>
            <a:ln w="12700" cmpd="sng">
              <a:solidFill>
                <a:schemeClr val="accent5"/>
              </a:solidFill>
            </a:ln>
          </a:insideV>
        </a:tcBdr>
        <a:fill>
          <a:noFill/>
        </a:fill>
      </a:tcStyle>
    </a:wholeTbl>
    <a:band1H>
      <a:tcStyle>
        <a:tcBdr/>
        <a:fill>
          <a:solidFill>
            <a:schemeClr val="accent5">
              <a:alpha val="20000"/>
            </a:schemeClr>
          </a:solidFill>
        </a:fill>
      </a:tcStyle>
    </a:band1H>
    <a:band1V>
      <a:tcStyle>
        <a:tcBdr/>
        <a:fill>
          <a:solidFill>
            <a:schemeClr val="accent5">
              <a:alpha val="20000"/>
            </a:schemeClr>
          </a:solidFill>
        </a:fill>
      </a:tcStyle>
    </a:band1V>
    <a:lastCol>
      <a:tcTxStyle b="on"/>
      <a:tcStyle>
        <a:tcBdr/>
      </a:tcStyle>
    </a:lastCol>
    <a:firstCol>
      <a:tcTxStyle b="on"/>
      <a:tcStyle>
        <a:tcBdr/>
      </a:tcStyle>
    </a:firstCol>
    <a:lastRow>
      <a:tcTxStyle b="on"/>
      <a:tcStyle>
        <a:tcBdr>
          <a:top>
            <a:ln w="50800" cmpd="dbl">
              <a:solidFill>
                <a:schemeClr val="accent5"/>
              </a:solidFill>
            </a:ln>
          </a:top>
        </a:tcBdr>
        <a:fill>
          <a:noFill/>
        </a:fill>
      </a:tcStyle>
    </a:lastRow>
    <a:firstRow>
      <a:tcTxStyle b="on"/>
      <a:tcStyle>
        <a:tcBdr>
          <a:bottom>
            <a:ln w="25400" cmpd="sng">
              <a:solidFill>
                <a:schemeClr val="accent5"/>
              </a:solidFill>
            </a:ln>
          </a:bottom>
        </a:tcBdr>
        <a:fill>
          <a:noFill/>
        </a:fill>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3310" autoAdjust="0"/>
    <p:restoredTop sz="95806" autoAdjust="0"/>
  </p:normalViewPr>
  <p:slideViewPr>
    <p:cSldViewPr snapToGrid="0">
      <p:cViewPr varScale="1">
        <p:scale>
          <a:sx n="98" d="100"/>
          <a:sy n="98" d="100"/>
        </p:scale>
        <p:origin x="187" y="14"/>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28BEDD5-0915-4C9D-9D83-3A43AB20BCFC}" type="datetimeFigureOut">
              <a:rPr kumimoji="1" lang="ja-JP" altLang="en-US" smtClean="0"/>
              <a:t>2025/1/23</a:t>
            </a:fld>
            <a:endParaRPr kumimoji="1" lang="ja-JP" altLang="en-US"/>
          </a:p>
        </p:txBody>
      </p:sp>
      <p:sp>
        <p:nvSpPr>
          <p:cNvPr id="4" name="スライド イメージ プレースホルダー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E7D4322-C6A9-4636-9EBB-6E6459FFB3BA}" type="slidenum">
              <a:rPr kumimoji="1" lang="ja-JP" altLang="en-US" smtClean="0"/>
              <a:t>‹#›</a:t>
            </a:fld>
            <a:endParaRPr kumimoji="1" lang="ja-JP" altLang="en-US"/>
          </a:p>
        </p:txBody>
      </p:sp>
    </p:spTree>
    <p:extLst>
      <p:ext uri="{BB962C8B-B14F-4D97-AF65-F5344CB8AC3E}">
        <p14:creationId xmlns:p14="http://schemas.microsoft.com/office/powerpoint/2010/main" val="1005178122"/>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FCB9B-DA74-6DA2-B075-E4714BBB0F35}"/>
            </a:ext>
          </a:extLst>
        </p:cNvPr>
        <p:cNvGrpSpPr/>
        <p:nvPr/>
      </p:nvGrpSpPr>
      <p:grpSpPr>
        <a:xfrm>
          <a:off x="0" y="0"/>
          <a:ext cx="0" cy="0"/>
          <a:chOff x="0" y="0"/>
          <a:chExt cx="0" cy="0"/>
        </a:xfrm>
      </p:grpSpPr>
      <p:sp>
        <p:nvSpPr>
          <p:cNvPr id="2" name="スライド イメージ プレースホルダー 1">
            <a:extLst>
              <a:ext uri="{FF2B5EF4-FFF2-40B4-BE49-F238E27FC236}">
                <a16:creationId xmlns:a16="http://schemas.microsoft.com/office/drawing/2014/main" id="{67B06BCE-C87D-9204-585E-0CF85D48A816}"/>
              </a:ext>
            </a:extLst>
          </p:cNvPr>
          <p:cNvSpPr>
            <a:spLocks noGrp="1" noRot="1" noChangeAspect="1"/>
          </p:cNvSpPr>
          <p:nvPr>
            <p:ph type="sldImg"/>
          </p:nvPr>
        </p:nvSpPr>
        <p:spPr/>
      </p:sp>
      <p:sp>
        <p:nvSpPr>
          <p:cNvPr id="3" name="ノート プレースホルダー 2">
            <a:extLst>
              <a:ext uri="{FF2B5EF4-FFF2-40B4-BE49-F238E27FC236}">
                <a16:creationId xmlns:a16="http://schemas.microsoft.com/office/drawing/2014/main" id="{9E60C8CC-174C-6513-434D-BE832E2B21CD}"/>
              </a:ext>
            </a:extLst>
          </p:cNvPr>
          <p:cNvSpPr>
            <a:spLocks noGrp="1"/>
          </p:cNvSpPr>
          <p:nvPr>
            <p:ph type="body" idx="1"/>
          </p:nvPr>
        </p:nvSpPr>
        <p:spPr/>
        <p:txBody>
          <a:bodyPr/>
          <a:lstStyle/>
          <a:p>
            <a:endParaRPr kumimoji="1" lang="ja-JP" altLang="en-US" dirty="0"/>
          </a:p>
        </p:txBody>
      </p:sp>
      <p:sp>
        <p:nvSpPr>
          <p:cNvPr id="4" name="スライド番号プレースホルダー 3">
            <a:extLst>
              <a:ext uri="{FF2B5EF4-FFF2-40B4-BE49-F238E27FC236}">
                <a16:creationId xmlns:a16="http://schemas.microsoft.com/office/drawing/2014/main" id="{D3D392B6-DF6E-1DE2-48FE-1EA5415039CE}"/>
              </a:ext>
            </a:extLst>
          </p:cNvPr>
          <p:cNvSpPr>
            <a:spLocks noGrp="1"/>
          </p:cNvSpPr>
          <p:nvPr>
            <p:ph type="sldNum" sz="quarter" idx="5"/>
          </p:nvPr>
        </p:nvSpPr>
        <p:spPr/>
        <p:txBody>
          <a:bodyPr/>
          <a:lstStyle/>
          <a:p>
            <a:fld id="{BE7D4322-C6A9-4636-9EBB-6E6459FFB3BA}" type="slidenum">
              <a:rPr kumimoji="1" lang="ja-JP" altLang="en-US" smtClean="0"/>
              <a:t>1</a:t>
            </a:fld>
            <a:endParaRPr kumimoji="1" lang="ja-JP" altLang="en-US"/>
          </a:p>
        </p:txBody>
      </p:sp>
    </p:spTree>
    <p:extLst>
      <p:ext uri="{BB962C8B-B14F-4D97-AF65-F5344CB8AC3E}">
        <p14:creationId xmlns:p14="http://schemas.microsoft.com/office/powerpoint/2010/main" val="30680968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4530"/>
            <a:ext cx="9144000" cy="2387600"/>
          </a:xfrm>
        </p:spPr>
        <p:txBody>
          <a:bodyPr anchor="b">
            <a:normAutofit/>
          </a:bodyPr>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524000" y="3602038"/>
            <a:ext cx="9144000" cy="1655762"/>
          </a:xfrm>
        </p:spPr>
        <p:txBody>
          <a:bodyPr>
            <a:normAutofit/>
          </a:bodyPr>
          <a:lstStyle>
            <a:lvl1pPr marL="0" indent="0" algn="ctr">
              <a:buNone/>
              <a:defRPr sz="2400">
                <a:solidFill>
                  <a:schemeClr val="tx1">
                    <a:lumMod val="75000"/>
                    <a:lumOff val="25000"/>
                  </a:schemeClr>
                </a:solidFill>
              </a:defRPr>
            </a:lvl1pPr>
            <a:lvl2pPr marL="457200" indent="0" algn="ctr">
              <a:buNone/>
              <a:defRPr sz="28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791409808"/>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840"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8706788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0362"/>
            <a:ext cx="2628900"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838200" y="360362"/>
            <a:ext cx="7734300"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1220770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a:xfrm>
            <a:off x="230299" y="607798"/>
            <a:ext cx="11731403" cy="5748552"/>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197729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831850" y="1712423"/>
            <a:ext cx="10515600" cy="2851208"/>
          </a:xfrm>
        </p:spPr>
        <p:txBody>
          <a:bodyPr anchor="b">
            <a:normAutofit/>
          </a:bodyPr>
          <a:lstStyle>
            <a:lvl1pPr>
              <a:defRPr sz="60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831850" y="4552633"/>
            <a:ext cx="10515600" cy="1500187"/>
          </a:xfrm>
        </p:spPr>
        <p:txBody>
          <a:bodyPr anchor="t">
            <a:normAutofit/>
          </a:bodyPr>
          <a:lstStyle>
            <a:lvl1pPr marL="0" indent="0">
              <a:buNone/>
              <a:defRPr sz="24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5" name="Footer Placeholder 4"/>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36658296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845127"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6172200" y="1828800"/>
            <a:ext cx="51816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389659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845127" y="1681850"/>
            <a:ext cx="5156200" cy="825699"/>
          </a:xfrm>
        </p:spPr>
        <p:txBody>
          <a:bodyPr anchor="b">
            <a:normAutofit/>
          </a:bodyP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845127" y="2507550"/>
            <a:ext cx="515620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6172200" y="1681851"/>
            <a:ext cx="5181601" cy="825698"/>
          </a:xfrm>
        </p:spPr>
        <p:txBody>
          <a:bodyPr anchor="b"/>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6172200" y="2507550"/>
            <a:ext cx="51816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8" name="Footer Placeholder 7"/>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9461974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4" name="Footer Placeholder 3"/>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53478353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3" name="Footer Placeholder 2"/>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4" name="Slide Number Placeholder 3"/>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4277734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197"/>
          </a:xfrm>
        </p:spPr>
        <p:txBody>
          <a:bodyPr anchor="b">
            <a:normAutofit/>
          </a:bodyPr>
          <a:lstStyle>
            <a:lvl1pPr>
              <a:defRPr sz="3200" b="0"/>
            </a:lvl1pPr>
          </a:lstStyle>
          <a:p>
            <a:r>
              <a:rPr lang="ja-JP" altLang="en-US"/>
              <a:t>マスター タイトルの書式設定</a:t>
            </a:r>
            <a:endParaRPr lang="en-US" dirty="0"/>
          </a:p>
        </p:txBody>
      </p:sp>
      <p:sp>
        <p:nvSpPr>
          <p:cNvPr id="3" name="Content Placeholder 2"/>
          <p:cNvSpPr>
            <a:spLocks noGrp="1"/>
          </p:cNvSpPr>
          <p:nvPr>
            <p:ph idx="1"/>
          </p:nvPr>
        </p:nvSpPr>
        <p:spPr>
          <a:xfrm>
            <a:off x="5181600" y="990600"/>
            <a:ext cx="6172200" cy="48768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841248" y="2057399"/>
            <a:ext cx="3931920" cy="3810001"/>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14785839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841248" y="457200"/>
            <a:ext cx="3931920" cy="1600200"/>
          </a:xfrm>
        </p:spPr>
        <p:txBody>
          <a:bodyPr anchor="b">
            <a:normAutofit/>
          </a:bodyPr>
          <a:lstStyle>
            <a:lvl1pPr>
              <a:defRPr sz="32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5181600" y="990600"/>
            <a:ext cx="6172200" cy="4876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841248" y="2057400"/>
            <a:ext cx="3931920" cy="3810000"/>
          </a:xfrm>
        </p:spPr>
        <p:txBody>
          <a:bodyPr>
            <a:normAutofit/>
          </a:bodyPr>
          <a:lstStyle>
            <a:lvl1pPr marL="0" indent="0">
              <a:lnSpc>
                <a:spcPct val="90000"/>
              </a:lnSpc>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Date Placeholder 4"/>
          <p:cNvSpPr>
            <a:spLocks noGrp="1"/>
          </p:cNvSpPr>
          <p:nvPr>
            <p:ph type="dt" sz="half" idx="10"/>
          </p:nvPr>
        </p:nvSpPr>
        <p:spPr>
          <a:xfrm>
            <a:off x="838200" y="6356350"/>
            <a:ext cx="2743200" cy="365125"/>
          </a:xfrm>
          <a:prstGeom prst="rect">
            <a:avLst/>
          </a:prstGeom>
        </p:spPr>
        <p:txBody>
          <a:bodyPr/>
          <a:lstStyle/>
          <a:p>
            <a:fld id="{7E90B799-6EA3-431A-AF4F-7AD2C6F13CB3}" type="datetimeFigureOut">
              <a:rPr kumimoji="1" lang="ja-JP" altLang="en-US" smtClean="0"/>
              <a:t>2025/1/23</a:t>
            </a:fld>
            <a:endParaRPr kumimoji="1" lang="ja-JP" altLang="en-US"/>
          </a:p>
        </p:txBody>
      </p:sp>
      <p:sp>
        <p:nvSpPr>
          <p:cNvPr id="6" name="Footer Placeholder 5"/>
          <p:cNvSpPr>
            <a:spLocks noGrp="1"/>
          </p:cNvSpPr>
          <p:nvPr>
            <p:ph type="ftr" sz="quarter" idx="11"/>
          </p:nvPr>
        </p:nvSpPr>
        <p:spPr>
          <a:xfrm>
            <a:off x="4038600" y="6356350"/>
            <a:ext cx="4114800" cy="365125"/>
          </a:xfrm>
          <a:prstGeom prst="rect">
            <a:avLst/>
          </a:prstGeom>
        </p:spPr>
        <p:txBody>
          <a:bodyPr/>
          <a:lstStyle/>
          <a:p>
            <a:endParaRPr lang="en-US" dirty="0"/>
          </a:p>
        </p:txBody>
      </p:sp>
      <p:sp>
        <p:nvSpPr>
          <p:cNvPr id="7" name="Slide Number Placeholder 6"/>
          <p:cNvSpPr>
            <a:spLocks noGrp="1"/>
          </p:cNvSpPr>
          <p:nvPr>
            <p:ph type="sldNum" sz="quarter" idx="12"/>
          </p:nvPr>
        </p:nvSpPr>
        <p:spPr>
          <a:xfrm>
            <a:off x="8617527" y="6356350"/>
            <a:ext cx="2743200" cy="365125"/>
          </a:xfrm>
          <a:prstGeom prst="rect">
            <a:avLst/>
          </a:prstGeom>
        </p:spPr>
        <p:txBody>
          <a:bodyPr/>
          <a:lstStyle/>
          <a:p>
            <a:fld id="{1DD2FF6F-59D3-4749-BAF3-88A52DAD3F4C}" type="slidenum">
              <a:rPr kumimoji="1" lang="ja-JP" altLang="en-US" smtClean="0"/>
              <a:t>‹#›</a:t>
            </a:fld>
            <a:endParaRPr kumimoji="1" lang="ja-JP" altLang="en-US"/>
          </a:p>
        </p:txBody>
      </p:sp>
    </p:spTree>
    <p:extLst>
      <p:ext uri="{BB962C8B-B14F-4D97-AF65-F5344CB8AC3E}">
        <p14:creationId xmlns:p14="http://schemas.microsoft.com/office/powerpoint/2010/main" val="24932062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3.jp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11" name="グループ化 10">
            <a:extLst>
              <a:ext uri="{FF2B5EF4-FFF2-40B4-BE49-F238E27FC236}">
                <a16:creationId xmlns:a16="http://schemas.microsoft.com/office/drawing/2014/main" id="{A4356951-EDE9-D9D6-0E19-DF6D70C61DBD}"/>
              </a:ext>
            </a:extLst>
          </p:cNvPr>
          <p:cNvGrpSpPr/>
          <p:nvPr userDrawn="1"/>
        </p:nvGrpSpPr>
        <p:grpSpPr>
          <a:xfrm flipH="1" flipV="1">
            <a:off x="0" y="0"/>
            <a:ext cx="2235643" cy="468000"/>
            <a:chOff x="9956357" y="6454800"/>
            <a:chExt cx="2235643" cy="468000"/>
          </a:xfrm>
          <a:solidFill>
            <a:srgbClr val="C5192D"/>
          </a:solidFill>
        </p:grpSpPr>
        <p:sp>
          <p:nvSpPr>
            <p:cNvPr id="13" name="正方形/長方形 12">
              <a:extLst>
                <a:ext uri="{FF2B5EF4-FFF2-40B4-BE49-F238E27FC236}">
                  <a16:creationId xmlns:a16="http://schemas.microsoft.com/office/drawing/2014/main" id="{E9EACC2E-B0CA-C701-AFA1-2B351DFB394B}"/>
                </a:ext>
              </a:extLst>
            </p:cNvPr>
            <p:cNvSpPr/>
            <p:nvPr userDrawn="1"/>
          </p:nvSpPr>
          <p:spPr>
            <a:xfrm>
              <a:off x="10422384" y="6454800"/>
              <a:ext cx="1769616" cy="468000"/>
            </a:xfrm>
            <a:prstGeom prst="rect">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sp>
          <p:nvSpPr>
            <p:cNvPr id="14" name="直角三角形 13">
              <a:extLst>
                <a:ext uri="{FF2B5EF4-FFF2-40B4-BE49-F238E27FC236}">
                  <a16:creationId xmlns:a16="http://schemas.microsoft.com/office/drawing/2014/main" id="{F022FE20-CC43-6322-6721-FF5863DD3C9A}"/>
                </a:ext>
              </a:extLst>
            </p:cNvPr>
            <p:cNvSpPr>
              <a:spLocks/>
            </p:cNvSpPr>
            <p:nvPr userDrawn="1"/>
          </p:nvSpPr>
          <p:spPr>
            <a:xfrm flipH="1">
              <a:off x="9956357" y="6454800"/>
              <a:ext cx="468000" cy="468000"/>
            </a:xfrm>
            <a:prstGeom prst="rtTriangle">
              <a:avLst/>
            </a:prstGeom>
            <a:grp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solidFill>
                  <a:srgbClr val="C5192D"/>
                </a:solidFill>
              </a:endParaRPr>
            </a:p>
          </p:txBody>
        </p:sp>
      </p:grpSp>
      <p:sp>
        <p:nvSpPr>
          <p:cNvPr id="9" name="正方形/長方形 8">
            <a:extLst>
              <a:ext uri="{FF2B5EF4-FFF2-40B4-BE49-F238E27FC236}">
                <a16:creationId xmlns:a16="http://schemas.microsoft.com/office/drawing/2014/main" id="{B8465BE8-99C6-0E89-099A-9A78D36D1253}"/>
              </a:ext>
            </a:extLst>
          </p:cNvPr>
          <p:cNvSpPr/>
          <p:nvPr userDrawn="1"/>
        </p:nvSpPr>
        <p:spPr>
          <a:xfrm>
            <a:off x="0" y="423630"/>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Title Placeholder 1"/>
          <p:cNvSpPr>
            <a:spLocks noGrp="1"/>
          </p:cNvSpPr>
          <p:nvPr>
            <p:ph type="title"/>
          </p:nvPr>
        </p:nvSpPr>
        <p:spPr>
          <a:xfrm>
            <a:off x="2041864" y="67816"/>
            <a:ext cx="9318863" cy="320639"/>
          </a:xfrm>
          <a:prstGeom prst="rect">
            <a:avLst/>
          </a:prstGeom>
        </p:spPr>
        <p:txBody>
          <a:bodyPr vert="horz" lIns="91440" tIns="45720" rIns="91440" bIns="45720" rtlCol="0" anchor="ctr">
            <a:normAutofit/>
          </a:bodyPr>
          <a:lstStyle/>
          <a:p>
            <a:r>
              <a:rPr lang="ja-JP" altLang="en-US" dirty="0"/>
              <a:t>マスター タイトルの書式設定</a:t>
            </a:r>
            <a:endParaRPr lang="en-US" dirty="0"/>
          </a:p>
        </p:txBody>
      </p:sp>
      <p:sp>
        <p:nvSpPr>
          <p:cNvPr id="3" name="Text Placeholder 2"/>
          <p:cNvSpPr>
            <a:spLocks noGrp="1"/>
          </p:cNvSpPr>
          <p:nvPr>
            <p:ph type="body" idx="1"/>
          </p:nvPr>
        </p:nvSpPr>
        <p:spPr>
          <a:xfrm>
            <a:off x="230299" y="607798"/>
            <a:ext cx="11731403" cy="5741498"/>
          </a:xfrm>
          <a:prstGeom prst="rect">
            <a:avLst/>
          </a:prstGeom>
        </p:spPr>
        <p:txBody>
          <a:bodyPr vert="horz" lIns="91440" tIns="45720" rIns="91440" bIns="45720" rtlCol="0">
            <a:normAutofit/>
          </a:bodyPr>
          <a:lstStyle/>
          <a:p>
            <a:pPr lvl="0"/>
            <a:r>
              <a:rPr lang="ja-JP" altLang="en-US" dirty="0"/>
              <a:t>マスター テキストの書式設定</a:t>
            </a:r>
          </a:p>
          <a:p>
            <a:pPr lvl="1"/>
            <a:r>
              <a:rPr lang="ja-JP" altLang="en-US" dirty="0"/>
              <a:t>第 </a:t>
            </a:r>
            <a:r>
              <a:rPr lang="en-US" altLang="ja-JP" dirty="0"/>
              <a:t>2 </a:t>
            </a:r>
            <a:r>
              <a:rPr lang="ja-JP" altLang="en-US" dirty="0"/>
              <a:t>レベル</a:t>
            </a:r>
          </a:p>
          <a:p>
            <a:pPr lvl="2"/>
            <a:r>
              <a:rPr lang="ja-JP" altLang="en-US" dirty="0"/>
              <a:t>第 </a:t>
            </a:r>
            <a:r>
              <a:rPr lang="en-US" altLang="ja-JP" dirty="0"/>
              <a:t>3 </a:t>
            </a:r>
            <a:r>
              <a:rPr lang="ja-JP" altLang="en-US" dirty="0"/>
              <a:t>レベル</a:t>
            </a:r>
          </a:p>
          <a:p>
            <a:pPr lvl="3"/>
            <a:r>
              <a:rPr lang="ja-JP" altLang="en-US" dirty="0"/>
              <a:t>第 </a:t>
            </a:r>
            <a:r>
              <a:rPr lang="en-US" altLang="ja-JP" dirty="0"/>
              <a:t>4 </a:t>
            </a:r>
            <a:r>
              <a:rPr lang="ja-JP" altLang="en-US" dirty="0"/>
              <a:t>レベル</a:t>
            </a:r>
          </a:p>
          <a:p>
            <a:pPr lvl="4"/>
            <a:r>
              <a:rPr lang="ja-JP" altLang="en-US" dirty="0"/>
              <a:t>第 </a:t>
            </a:r>
            <a:r>
              <a:rPr lang="en-US" altLang="ja-JP" dirty="0"/>
              <a:t>5 </a:t>
            </a:r>
            <a:r>
              <a:rPr lang="ja-JP" altLang="en-US" dirty="0"/>
              <a:t>レベル</a:t>
            </a:r>
            <a:endParaRPr lang="en-US" dirty="0"/>
          </a:p>
        </p:txBody>
      </p:sp>
      <p:sp>
        <p:nvSpPr>
          <p:cNvPr id="6" name="Slide Number Placeholder 5"/>
          <p:cNvSpPr>
            <a:spLocks noGrp="1"/>
          </p:cNvSpPr>
          <p:nvPr>
            <p:ph type="sldNum" sz="quarter" idx="4"/>
          </p:nvPr>
        </p:nvSpPr>
        <p:spPr>
          <a:xfrm>
            <a:off x="9448800" y="0"/>
            <a:ext cx="2743200" cy="365125"/>
          </a:xfrm>
          <a:prstGeom prst="rect">
            <a:avLst/>
          </a:prstGeom>
        </p:spPr>
        <p:txBody>
          <a:bodyPr vert="horz" lIns="91440" tIns="45720" rIns="91440" bIns="45720" rtlCol="0" anchor="ctr"/>
          <a:lstStyle>
            <a:lvl1pPr algn="r">
              <a:defRPr sz="1100">
                <a:solidFill>
                  <a:schemeClr val="bg1">
                    <a:lumMod val="95000"/>
                  </a:schemeClr>
                </a:solidFill>
              </a:defRPr>
            </a:lvl1pPr>
          </a:lstStyle>
          <a:p>
            <a:fld id="{1DD2FF6F-59D3-4749-BAF3-88A52DAD3F4C}" type="slidenum">
              <a:rPr kumimoji="1" lang="ja-JP" altLang="en-US" smtClean="0"/>
              <a:pPr/>
              <a:t>‹#›</a:t>
            </a:fld>
            <a:endParaRPr kumimoji="1" lang="ja-JP" altLang="en-US"/>
          </a:p>
        </p:txBody>
      </p:sp>
      <p:sp>
        <p:nvSpPr>
          <p:cNvPr id="4" name="正方形/長方形 3">
            <a:extLst>
              <a:ext uri="{FF2B5EF4-FFF2-40B4-BE49-F238E27FC236}">
                <a16:creationId xmlns:a16="http://schemas.microsoft.com/office/drawing/2014/main" id="{4436E3FA-9F99-6611-6FE9-DD9145E75AE3}"/>
              </a:ext>
            </a:extLst>
          </p:cNvPr>
          <p:cNvSpPr/>
          <p:nvPr userDrawn="1"/>
        </p:nvSpPr>
        <p:spPr>
          <a:xfrm>
            <a:off x="10005152"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7" name="直角三角形 6">
            <a:extLst>
              <a:ext uri="{FF2B5EF4-FFF2-40B4-BE49-F238E27FC236}">
                <a16:creationId xmlns:a16="http://schemas.microsoft.com/office/drawing/2014/main" id="{3487C58F-CC34-0066-91DB-68ECFEB79CED}"/>
              </a:ext>
            </a:extLst>
          </p:cNvPr>
          <p:cNvSpPr>
            <a:spLocks/>
          </p:cNvSpPr>
          <p:nvPr userDrawn="1"/>
        </p:nvSpPr>
        <p:spPr>
          <a:xfrm flipH="1">
            <a:off x="9862666"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18" name="図 17">
            <a:extLst>
              <a:ext uri="{FF2B5EF4-FFF2-40B4-BE49-F238E27FC236}">
                <a16:creationId xmlns:a16="http://schemas.microsoft.com/office/drawing/2014/main" id="{0E76B0C3-40CE-CE8B-1266-B6D4D1AECCF6}"/>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57203" y="30736"/>
            <a:ext cx="1655209" cy="408285"/>
          </a:xfrm>
          <a:prstGeom prst="rect">
            <a:avLst/>
          </a:prstGeom>
        </p:spPr>
      </p:pic>
      <p:sp>
        <p:nvSpPr>
          <p:cNvPr id="24" name="正方形/長方形 23">
            <a:extLst>
              <a:ext uri="{FF2B5EF4-FFF2-40B4-BE49-F238E27FC236}">
                <a16:creationId xmlns:a16="http://schemas.microsoft.com/office/drawing/2014/main" id="{CF37BD06-D6FA-2CFE-C62C-6CE0910CFBE4}"/>
              </a:ext>
            </a:extLst>
          </p:cNvPr>
          <p:cNvSpPr/>
          <p:nvPr userDrawn="1"/>
        </p:nvSpPr>
        <p:spPr>
          <a:xfrm flipH="1">
            <a:off x="0" y="6714000"/>
            <a:ext cx="2186848"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kumimoji="1" lang="en-US" altLang="ja-JP" sz="900" b="1" dirty="0"/>
              <a:t>Moodle 4.5.1/Moodle Workplace 4.5.1</a:t>
            </a:r>
          </a:p>
        </p:txBody>
      </p:sp>
      <p:sp>
        <p:nvSpPr>
          <p:cNvPr id="25" name="直角三角形 24">
            <a:extLst>
              <a:ext uri="{FF2B5EF4-FFF2-40B4-BE49-F238E27FC236}">
                <a16:creationId xmlns:a16="http://schemas.microsoft.com/office/drawing/2014/main" id="{166C7EF4-E47B-6273-E4D8-3382391FC4BB}"/>
              </a:ext>
            </a:extLst>
          </p:cNvPr>
          <p:cNvSpPr>
            <a:spLocks/>
          </p:cNvSpPr>
          <p:nvPr userDrawn="1"/>
        </p:nvSpPr>
        <p:spPr>
          <a:xfrm>
            <a:off x="2175923"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sz="1050" b="1"/>
          </a:p>
        </p:txBody>
      </p:sp>
      <p:sp>
        <p:nvSpPr>
          <p:cNvPr id="27" name="正方形/長方形 26">
            <a:extLst>
              <a:ext uri="{FF2B5EF4-FFF2-40B4-BE49-F238E27FC236}">
                <a16:creationId xmlns:a16="http://schemas.microsoft.com/office/drawing/2014/main" id="{48A34314-8A33-B1F1-487C-E5B964ADB62B}"/>
              </a:ext>
            </a:extLst>
          </p:cNvPr>
          <p:cNvSpPr/>
          <p:nvPr userDrawn="1"/>
        </p:nvSpPr>
        <p:spPr>
          <a:xfrm flipH="1" flipV="1">
            <a:off x="2403272" y="6714000"/>
            <a:ext cx="7387583" cy="144000"/>
          </a:xfrm>
          <a:prstGeom prst="rect">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直角三角形 27">
            <a:extLst>
              <a:ext uri="{FF2B5EF4-FFF2-40B4-BE49-F238E27FC236}">
                <a16:creationId xmlns:a16="http://schemas.microsoft.com/office/drawing/2014/main" id="{D26CB49C-3E91-D2E2-06D0-C01F31F8C1F6}"/>
              </a:ext>
            </a:extLst>
          </p:cNvPr>
          <p:cNvSpPr>
            <a:spLocks/>
          </p:cNvSpPr>
          <p:nvPr userDrawn="1"/>
        </p:nvSpPr>
        <p:spPr>
          <a:xfrm flipV="1">
            <a:off x="9790857"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直角三角形 28">
            <a:extLst>
              <a:ext uri="{FF2B5EF4-FFF2-40B4-BE49-F238E27FC236}">
                <a16:creationId xmlns:a16="http://schemas.microsoft.com/office/drawing/2014/main" id="{4308DE99-391B-8E80-03A9-1A095E34C0B7}"/>
              </a:ext>
            </a:extLst>
          </p:cNvPr>
          <p:cNvSpPr>
            <a:spLocks/>
          </p:cNvSpPr>
          <p:nvPr userDrawn="1"/>
        </p:nvSpPr>
        <p:spPr>
          <a:xfrm flipH="1" flipV="1">
            <a:off x="2259271" y="6714000"/>
            <a:ext cx="144000" cy="144000"/>
          </a:xfrm>
          <a:prstGeom prst="rtTriangle">
            <a:avLst/>
          </a:prstGeom>
          <a:solidFill>
            <a:schemeClr val="tx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8" name="図 7">
            <a:extLst>
              <a:ext uri="{FF2B5EF4-FFF2-40B4-BE49-F238E27FC236}">
                <a16:creationId xmlns:a16="http://schemas.microsoft.com/office/drawing/2014/main" id="{D4196778-7B53-F187-EDE0-C5C9EADFDC01}"/>
              </a:ext>
            </a:extLst>
          </p:cNvPr>
          <p:cNvPicPr>
            <a:picLocks noChangeAspect="1"/>
          </p:cNvPicPr>
          <p:nvPr userDrawn="1"/>
        </p:nvPicPr>
        <p:blipFill>
          <a:blip r:embed="rId14">
            <a:clrChange>
              <a:clrFrom>
                <a:srgbClr val="FFFFFF"/>
              </a:clrFrom>
              <a:clrTo>
                <a:srgbClr val="FFFFFF">
                  <a:alpha val="0"/>
                </a:srgbClr>
              </a:clrTo>
            </a:clrChange>
            <a:extLst>
              <a:ext uri="{28A0092B-C50C-407E-A947-70E740481C1C}">
                <a14:useLocalDpi xmlns:a14="http://schemas.microsoft.com/office/drawing/2010/main" val="0"/>
              </a:ext>
            </a:extLst>
          </a:blip>
          <a:stretch>
            <a:fillRect/>
          </a:stretch>
        </p:blipFill>
        <p:spPr>
          <a:xfrm>
            <a:off x="10065656" y="0"/>
            <a:ext cx="2126344" cy="457200"/>
          </a:xfrm>
          <a:prstGeom prst="rect">
            <a:avLst/>
          </a:prstGeom>
        </p:spPr>
      </p:pic>
      <p:pic>
        <p:nvPicPr>
          <p:cNvPr id="12" name="図 11">
            <a:extLst>
              <a:ext uri="{FF2B5EF4-FFF2-40B4-BE49-F238E27FC236}">
                <a16:creationId xmlns:a16="http://schemas.microsoft.com/office/drawing/2014/main" id="{7D04EF27-8DB1-3E5A-B55B-11278AC9BEFD}"/>
              </a:ext>
            </a:extLst>
          </p:cNvPr>
          <p:cNvPicPr>
            <a:picLocks noChangeAspect="1"/>
          </p:cNvPicPr>
          <p:nvPr userDrawn="1"/>
        </p:nvPicPr>
        <p:blipFill>
          <a:blip r:embed="rId15">
            <a:extLst>
              <a:ext uri="{28A0092B-C50C-407E-A947-70E740481C1C}">
                <a14:useLocalDpi xmlns:a14="http://schemas.microsoft.com/office/drawing/2010/main" val="0"/>
              </a:ext>
            </a:extLst>
          </a:blip>
          <a:stretch>
            <a:fillRect/>
          </a:stretch>
        </p:blipFill>
        <p:spPr>
          <a:xfrm>
            <a:off x="10815552" y="6375600"/>
            <a:ext cx="1376448" cy="482400"/>
          </a:xfrm>
          <a:prstGeom prst="rect">
            <a:avLst/>
          </a:prstGeom>
        </p:spPr>
      </p:pic>
    </p:spTree>
    <p:extLst>
      <p:ext uri="{BB962C8B-B14F-4D97-AF65-F5344CB8AC3E}">
        <p14:creationId xmlns:p14="http://schemas.microsoft.com/office/powerpoint/2010/main" val="2187879465"/>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kumimoji="1" sz="1600" kern="1200">
          <a:solidFill>
            <a:schemeClr val="accent6">
              <a:lumMod val="50000"/>
            </a:schemeClr>
          </a:solidFill>
          <a:latin typeface="+mj-lt"/>
          <a:ea typeface="+mj-ea"/>
          <a:cs typeface="+mj-cs"/>
        </a:defRPr>
      </a:lvl1pPr>
    </p:titleStyle>
    <p:body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F26B43"/>
          </p15:clr>
        </p15:guide>
        <p15:guide id="2" pos="3840" userDrawn="1">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image" Target="../media/image9.pn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C84C297-7CF9-9057-7AF9-9A8E2F026F3C}"/>
            </a:ext>
          </a:extLst>
        </p:cNvPr>
        <p:cNvGrpSpPr/>
        <p:nvPr/>
      </p:nvGrpSpPr>
      <p:grpSpPr>
        <a:xfrm>
          <a:off x="0" y="0"/>
          <a:ext cx="0" cy="0"/>
          <a:chOff x="0" y="0"/>
          <a:chExt cx="0" cy="0"/>
        </a:xfrm>
      </p:grpSpPr>
      <p:sp>
        <p:nvSpPr>
          <p:cNvPr id="2" name="タイトル 1">
            <a:extLst>
              <a:ext uri="{FF2B5EF4-FFF2-40B4-BE49-F238E27FC236}">
                <a16:creationId xmlns:a16="http://schemas.microsoft.com/office/drawing/2014/main" id="{B8AA46CD-B85C-7FD3-4E4A-5A54D03D37AF}"/>
              </a:ext>
            </a:extLst>
          </p:cNvPr>
          <p:cNvSpPr>
            <a:spLocks noGrp="1"/>
          </p:cNvSpPr>
          <p:nvPr>
            <p:ph type="title"/>
          </p:nvPr>
        </p:nvSpPr>
        <p:spPr/>
        <p:txBody>
          <a:bodyPr/>
          <a:lstStyle/>
          <a:p>
            <a:r>
              <a:rPr kumimoji="1" lang="ja-JP" altLang="en-US" dirty="0"/>
              <a:t>課題を提出する</a:t>
            </a:r>
          </a:p>
        </p:txBody>
      </p:sp>
      <p:sp>
        <p:nvSpPr>
          <p:cNvPr id="3" name="コンテンツ プレースホルダー 2">
            <a:extLst>
              <a:ext uri="{FF2B5EF4-FFF2-40B4-BE49-F238E27FC236}">
                <a16:creationId xmlns:a16="http://schemas.microsoft.com/office/drawing/2014/main" id="{13D15406-FCB7-EC8D-3651-32BD1A881AC3}"/>
              </a:ext>
            </a:extLst>
          </p:cNvPr>
          <p:cNvSpPr>
            <a:spLocks noGrp="1"/>
          </p:cNvSpPr>
          <p:nvPr>
            <p:ph idx="1"/>
          </p:nvPr>
        </p:nvSpPr>
        <p:spPr>
          <a:xfrm>
            <a:off x="230299" y="1529557"/>
            <a:ext cx="5865701" cy="5260627"/>
          </a:xfrm>
        </p:spPr>
        <p:txBody>
          <a:bodyPr>
            <a:normAutofit/>
          </a:bodyPr>
          <a:lstStyle/>
          <a:p>
            <a:pPr>
              <a:lnSpc>
                <a:spcPct val="100000"/>
              </a:lnSpc>
              <a:buFont typeface="+mj-lt"/>
              <a:buAutoNum type="arabicPeriod"/>
            </a:pPr>
            <a:r>
              <a:rPr lang="ja-JP" altLang="en-US" dirty="0"/>
              <a:t>課題をクリックします。</a:t>
            </a:r>
            <a:br>
              <a:rPr lang="en-US" altLang="ja-JP" dirty="0"/>
            </a:br>
            <a:r>
              <a:rPr lang="ja-JP" altLang="en-US" dirty="0"/>
              <a:t>「</a:t>
            </a:r>
            <a:r>
              <a:rPr lang="en-US" altLang="ja-JP" dirty="0"/>
              <a:t>To Do</a:t>
            </a:r>
            <a:r>
              <a:rPr lang="ja-JP" altLang="en-US" dirty="0"/>
              <a:t>」をクリックすると活動完了条件が表示されます。</a:t>
            </a:r>
          </a:p>
          <a:p>
            <a:pPr marL="0" indent="0">
              <a:lnSpc>
                <a:spcPct val="100000"/>
              </a:lnSpc>
              <a:buNone/>
            </a:pPr>
            <a:endParaRPr lang="ja-JP" altLang="en-US" dirty="0"/>
          </a:p>
          <a:p>
            <a:pPr>
              <a:lnSpc>
                <a:spcPct val="100000"/>
              </a:lnSpc>
              <a:buFont typeface="+mj-lt"/>
              <a:buAutoNum type="arabicPeriod"/>
            </a:pPr>
            <a:r>
              <a:rPr lang="ja-JP" altLang="en-US" dirty="0"/>
              <a:t>提出に際しての注意事項がないか確認し、「提出物をアップロード・入力する」をクリックします。</a:t>
            </a:r>
            <a:br>
              <a:rPr lang="en-US" altLang="ja-JP" dirty="0"/>
            </a:br>
            <a:endParaRPr lang="ja-JP" altLang="en-US" dirty="0"/>
          </a:p>
          <a:p>
            <a:pPr lvl="1">
              <a:lnSpc>
                <a:spcPct val="100000"/>
              </a:lnSpc>
              <a:buFont typeface="Wingdings" panose="05000000000000000000" pitchFamily="2" charset="2"/>
              <a:buChar char="u"/>
            </a:pPr>
            <a:r>
              <a:rPr lang="ja-JP" altLang="en-US" dirty="0"/>
              <a:t>オンライン上に直接入力をして提出する場合は「オンラインテキスト」欄に入力します。</a:t>
            </a:r>
          </a:p>
          <a:p>
            <a:pPr lvl="1">
              <a:lnSpc>
                <a:spcPct val="100000"/>
              </a:lnSpc>
              <a:buFont typeface="Wingdings" panose="05000000000000000000" pitchFamily="2" charset="2"/>
              <a:buChar char="u"/>
            </a:pPr>
            <a:r>
              <a:rPr lang="ja-JP" altLang="en-US" dirty="0"/>
              <a:t>ファイルによる提出の場合は「ファイル提出」から作成したファイルをドラッグ＆ドロップします。</a:t>
            </a:r>
            <a:endParaRPr lang="en-US" altLang="ja-JP" dirty="0"/>
          </a:p>
          <a:p>
            <a:pPr>
              <a:lnSpc>
                <a:spcPct val="100000"/>
              </a:lnSpc>
              <a:buFont typeface="+mj-lt"/>
              <a:buAutoNum type="arabicPeriod"/>
            </a:pPr>
            <a:r>
              <a:rPr lang="ja-JP" altLang="en-US" dirty="0"/>
              <a:t>「この状態で提出する」をクリックします。</a:t>
            </a: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endParaRPr lang="en-US" altLang="ja-JP" dirty="0"/>
          </a:p>
          <a:p>
            <a:pPr>
              <a:lnSpc>
                <a:spcPct val="100000"/>
              </a:lnSpc>
              <a:buFont typeface="+mj-lt"/>
              <a:buAutoNum type="arabicPeriod"/>
            </a:pPr>
            <a:r>
              <a:rPr lang="ja-JP" altLang="en-US" dirty="0"/>
              <a:t>「提出ステータス」が「評定のために提出済み」と表示されていることを確認します。</a:t>
            </a:r>
            <a:br>
              <a:rPr lang="en-US" altLang="ja-JP" dirty="0"/>
            </a:br>
            <a:br>
              <a:rPr lang="en-US" altLang="ja-JP" dirty="0"/>
            </a:br>
            <a:r>
              <a:rPr lang="en-US" altLang="ja-JP" dirty="0"/>
              <a:t>※</a:t>
            </a:r>
            <a:r>
              <a:rPr lang="ja-JP" altLang="en-US" dirty="0"/>
              <a:t>教師側の設定によっては「提出の編集」や「提出の削除」が許可されている場合があります。</a:t>
            </a:r>
          </a:p>
        </p:txBody>
      </p:sp>
      <p:sp>
        <p:nvSpPr>
          <p:cNvPr id="4" name="テキスト ボックス 3">
            <a:extLst>
              <a:ext uri="{FF2B5EF4-FFF2-40B4-BE49-F238E27FC236}">
                <a16:creationId xmlns:a16="http://schemas.microsoft.com/office/drawing/2014/main" id="{6F758375-74FA-7862-771D-AA489C870BF1}"/>
              </a:ext>
            </a:extLst>
          </p:cNvPr>
          <p:cNvSpPr txBox="1"/>
          <p:nvPr/>
        </p:nvSpPr>
        <p:spPr>
          <a:xfrm>
            <a:off x="5532384" y="6669616"/>
            <a:ext cx="1127232" cy="253916"/>
          </a:xfrm>
          <a:prstGeom prst="rect">
            <a:avLst/>
          </a:prstGeom>
          <a:noFill/>
        </p:spPr>
        <p:txBody>
          <a:bodyPr wrap="none" rtlCol="0">
            <a:spAutoFit/>
          </a:bodyPr>
          <a:lstStyle/>
          <a:p>
            <a:r>
              <a:rPr kumimoji="1" lang="ja-JP" altLang="en-US" sz="1050" dirty="0">
                <a:solidFill>
                  <a:schemeClr val="bg1"/>
                </a:solidFill>
              </a:rPr>
              <a:t>課題を提出する</a:t>
            </a:r>
          </a:p>
        </p:txBody>
      </p:sp>
      <p:sp>
        <p:nvSpPr>
          <p:cNvPr id="7" name="コンテンツ プレースホルダー 2">
            <a:extLst>
              <a:ext uri="{FF2B5EF4-FFF2-40B4-BE49-F238E27FC236}">
                <a16:creationId xmlns:a16="http://schemas.microsoft.com/office/drawing/2014/main" id="{9F73EAE3-80D1-06BC-7ABD-79C1AD6DB237}"/>
              </a:ext>
            </a:extLst>
          </p:cNvPr>
          <p:cNvSpPr txBox="1">
            <a:spLocks/>
          </p:cNvSpPr>
          <p:nvPr/>
        </p:nvSpPr>
        <p:spPr>
          <a:xfrm>
            <a:off x="230298" y="666862"/>
            <a:ext cx="11731403" cy="317653"/>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Wingdings 2" pitchFamily="18" charset="2"/>
              <a:buChar char=""/>
              <a:defRPr kumimoji="1" sz="1050" kern="1200">
                <a:solidFill>
                  <a:schemeClr val="accent6">
                    <a:lumMod val="50000"/>
                  </a:schemeClr>
                </a:solidFill>
                <a:latin typeface="+mn-lt"/>
                <a:ea typeface="+mn-ea"/>
                <a:cs typeface="+mn-cs"/>
              </a:defRPr>
            </a:lvl1pPr>
            <a:lvl2pPr marL="685800" indent="-228600" algn="l" defTabSz="914400" rtl="0" eaLnBrk="1" latinLnBrk="0" hangingPunct="1">
              <a:lnSpc>
                <a:spcPct val="90000"/>
              </a:lnSpc>
              <a:spcBef>
                <a:spcPts val="500"/>
              </a:spcBef>
              <a:buFont typeface="Wingdings 2" pitchFamily="18" charset="2"/>
              <a:buChar char=""/>
              <a:defRPr kumimoji="1" sz="1000" kern="1200">
                <a:solidFill>
                  <a:schemeClr val="accent6">
                    <a:lumMod val="50000"/>
                  </a:schemeClr>
                </a:solidFill>
                <a:latin typeface="+mn-lt"/>
                <a:ea typeface="+mn-ea"/>
                <a:cs typeface="+mn-cs"/>
              </a:defRPr>
            </a:lvl2pPr>
            <a:lvl3pPr marL="1143000" indent="-228600" algn="l" defTabSz="914400" rtl="0" eaLnBrk="1" latinLnBrk="0" hangingPunct="1">
              <a:lnSpc>
                <a:spcPct val="90000"/>
              </a:lnSpc>
              <a:spcBef>
                <a:spcPts val="500"/>
              </a:spcBef>
              <a:buFont typeface="Wingdings 2" pitchFamily="18" charset="2"/>
              <a:buChar char=""/>
              <a:defRPr kumimoji="1" sz="900" kern="1200">
                <a:solidFill>
                  <a:schemeClr val="accent6">
                    <a:lumMod val="50000"/>
                  </a:schemeClr>
                </a:solidFill>
                <a:latin typeface="+mn-lt"/>
                <a:ea typeface="+mn-ea"/>
                <a:cs typeface="+mn-cs"/>
              </a:defRPr>
            </a:lvl3pPr>
            <a:lvl4pPr marL="16002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4pPr>
            <a:lvl5pPr marL="2057400" indent="-228600" algn="l" defTabSz="914400" rtl="0" eaLnBrk="1" latinLnBrk="0" hangingPunct="1">
              <a:lnSpc>
                <a:spcPct val="90000"/>
              </a:lnSpc>
              <a:spcBef>
                <a:spcPts val="500"/>
              </a:spcBef>
              <a:buFont typeface="Wingdings 2" pitchFamily="18" charset="2"/>
              <a:buChar char=""/>
              <a:defRPr kumimoji="1" sz="800" kern="1200">
                <a:solidFill>
                  <a:schemeClr val="accent6">
                    <a:lumMod val="50000"/>
                  </a:schemeClr>
                </a:solidFill>
                <a:latin typeface="+mn-lt"/>
                <a:ea typeface="+mn-ea"/>
                <a:cs typeface="+mn-cs"/>
              </a:defRPr>
            </a:lvl5pPr>
            <a:lvl6pPr marL="25146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6pPr>
            <a:lvl7pPr marL="29718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7pPr>
            <a:lvl8pPr marL="34290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8pPr>
            <a:lvl9pPr marL="3886200" indent="-228600" algn="l" defTabSz="914400" rtl="0" eaLnBrk="1" latinLnBrk="0" hangingPunct="1">
              <a:spcBef>
                <a:spcPct val="20000"/>
              </a:spcBef>
              <a:buFont typeface="Wingdings 2" pitchFamily="18" charset="2"/>
              <a:buChar char=""/>
              <a:defRPr kumimoji="1" sz="1800" kern="1200">
                <a:solidFill>
                  <a:schemeClr val="tx1"/>
                </a:solidFill>
                <a:latin typeface="+mn-lt"/>
                <a:ea typeface="+mn-ea"/>
                <a:cs typeface="+mn-cs"/>
              </a:defRPr>
            </a:lvl9pPr>
          </a:lstStyle>
          <a:p>
            <a:pPr marL="0" indent="0">
              <a:lnSpc>
                <a:spcPct val="100000"/>
              </a:lnSpc>
              <a:buNone/>
            </a:pPr>
            <a:r>
              <a:rPr lang="ja-JP" altLang="en-US" dirty="0"/>
              <a:t>課題はファイルによる提出とオンライン上に直接入力をして提出する方式があります。提出に際しての注意事項や課題に使うファイルが開示されている場合は、よく読んでから開始しましょう。</a:t>
            </a:r>
          </a:p>
        </p:txBody>
      </p:sp>
      <p:sp>
        <p:nvSpPr>
          <p:cNvPr id="8" name="正方形/長方形 7">
            <a:extLst>
              <a:ext uri="{FF2B5EF4-FFF2-40B4-BE49-F238E27FC236}">
                <a16:creationId xmlns:a16="http://schemas.microsoft.com/office/drawing/2014/main" id="{2D25F1FF-1333-F301-825E-0427436054B3}"/>
              </a:ext>
            </a:extLst>
          </p:cNvPr>
          <p:cNvSpPr/>
          <p:nvPr/>
        </p:nvSpPr>
        <p:spPr>
          <a:xfrm>
            <a:off x="-1" y="979956"/>
            <a:ext cx="12192000" cy="56095"/>
          </a:xfrm>
          <a:prstGeom prst="rect">
            <a:avLst/>
          </a:prstGeom>
          <a:solidFill>
            <a:srgbClr val="C5192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cxnSp>
        <p:nvCxnSpPr>
          <p:cNvPr id="16" name="直線コネクタ 15">
            <a:extLst>
              <a:ext uri="{FF2B5EF4-FFF2-40B4-BE49-F238E27FC236}">
                <a16:creationId xmlns:a16="http://schemas.microsoft.com/office/drawing/2014/main" id="{8BBC0756-9C80-6CA0-1258-5D1EAF56BA64}"/>
              </a:ext>
            </a:extLst>
          </p:cNvPr>
          <p:cNvCxnSpPr>
            <a:cxnSpLocks/>
          </p:cNvCxnSpPr>
          <p:nvPr/>
        </p:nvCxnSpPr>
        <p:spPr>
          <a:xfrm>
            <a:off x="156000" y="2096020"/>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cxnSp>
        <p:nvCxnSpPr>
          <p:cNvPr id="15" name="直線コネクタ 14">
            <a:extLst>
              <a:ext uri="{FF2B5EF4-FFF2-40B4-BE49-F238E27FC236}">
                <a16:creationId xmlns:a16="http://schemas.microsoft.com/office/drawing/2014/main" id="{695B2A52-8169-2F9A-AF6C-0E43910F8E65}"/>
              </a:ext>
            </a:extLst>
          </p:cNvPr>
          <p:cNvCxnSpPr>
            <a:cxnSpLocks/>
          </p:cNvCxnSpPr>
          <p:nvPr/>
        </p:nvCxnSpPr>
        <p:spPr>
          <a:xfrm>
            <a:off x="6180891" y="3589814"/>
            <a:ext cx="5855109"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6" name="図 5">
            <a:extLst>
              <a:ext uri="{FF2B5EF4-FFF2-40B4-BE49-F238E27FC236}">
                <a16:creationId xmlns:a16="http://schemas.microsoft.com/office/drawing/2014/main" id="{6BBCB2D0-7B53-76BE-7C9B-F504E4A67987}"/>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180891" y="1136292"/>
            <a:ext cx="5895420" cy="920588"/>
          </a:xfrm>
          <a:prstGeom prst="rect">
            <a:avLst/>
          </a:prstGeom>
        </p:spPr>
      </p:pic>
      <p:pic>
        <p:nvPicPr>
          <p:cNvPr id="14" name="図 13">
            <a:extLst>
              <a:ext uri="{FF2B5EF4-FFF2-40B4-BE49-F238E27FC236}">
                <a16:creationId xmlns:a16="http://schemas.microsoft.com/office/drawing/2014/main" id="{6BECB435-C831-B6F2-6E91-8091A3337AB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180891" y="2194094"/>
            <a:ext cx="5855109" cy="1345174"/>
          </a:xfrm>
          <a:prstGeom prst="rect">
            <a:avLst/>
          </a:prstGeom>
        </p:spPr>
      </p:pic>
      <p:pic>
        <p:nvPicPr>
          <p:cNvPr id="22" name="図 21">
            <a:extLst>
              <a:ext uri="{FF2B5EF4-FFF2-40B4-BE49-F238E27FC236}">
                <a16:creationId xmlns:a16="http://schemas.microsoft.com/office/drawing/2014/main" id="{3B569CB5-18BB-4B18-64B0-6CFA8EB20C4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6180891" y="3671679"/>
            <a:ext cx="5204524" cy="1905132"/>
          </a:xfrm>
          <a:prstGeom prst="rect">
            <a:avLst/>
          </a:prstGeom>
        </p:spPr>
      </p:pic>
      <p:cxnSp>
        <p:nvCxnSpPr>
          <p:cNvPr id="24" name="直線コネクタ 23">
            <a:extLst>
              <a:ext uri="{FF2B5EF4-FFF2-40B4-BE49-F238E27FC236}">
                <a16:creationId xmlns:a16="http://schemas.microsoft.com/office/drawing/2014/main" id="{A059080C-6074-FFB2-7C9C-16A4FF8F119D}"/>
              </a:ext>
            </a:extLst>
          </p:cNvPr>
          <p:cNvCxnSpPr>
            <a:cxnSpLocks/>
          </p:cNvCxnSpPr>
          <p:nvPr/>
        </p:nvCxnSpPr>
        <p:spPr>
          <a:xfrm>
            <a:off x="156000" y="5665388"/>
            <a:ext cx="11880000" cy="0"/>
          </a:xfrm>
          <a:prstGeom prst="line">
            <a:avLst/>
          </a:prstGeom>
          <a:ln w="12700" cap="rnd">
            <a:solidFill>
              <a:srgbClr val="C5192D"/>
            </a:solidFill>
            <a:headEnd type="diamond" w="med" len="med"/>
            <a:tailEnd type="diamond" w="med" len="med"/>
          </a:ln>
        </p:spPr>
        <p:style>
          <a:lnRef idx="1">
            <a:schemeClr val="accent1"/>
          </a:lnRef>
          <a:fillRef idx="0">
            <a:schemeClr val="accent1"/>
          </a:fillRef>
          <a:effectRef idx="0">
            <a:schemeClr val="accent1"/>
          </a:effectRef>
          <a:fontRef idx="minor">
            <a:schemeClr val="tx1"/>
          </a:fontRef>
        </p:style>
      </p:cxnSp>
      <p:pic>
        <p:nvPicPr>
          <p:cNvPr id="26" name="図 25">
            <a:extLst>
              <a:ext uri="{FF2B5EF4-FFF2-40B4-BE49-F238E27FC236}">
                <a16:creationId xmlns:a16="http://schemas.microsoft.com/office/drawing/2014/main" id="{C14F3EEA-DC1E-8835-095B-CFD561D90C0B}"/>
              </a:ext>
            </a:extLst>
          </p:cNvPr>
          <p:cNvPicPr>
            <a:picLocks noChangeAspect="1"/>
          </p:cNvPicPr>
          <p:nvPr/>
        </p:nvPicPr>
        <p:blipFill>
          <a:blip r:embed="rId6">
            <a:extLst>
              <a:ext uri="{28A0092B-C50C-407E-A947-70E740481C1C}">
                <a14:useLocalDpi xmlns:a14="http://schemas.microsoft.com/office/drawing/2010/main" val="0"/>
              </a:ext>
            </a:extLst>
          </a:blip>
          <a:srcRect t="32716" r="22949"/>
          <a:stretch/>
        </p:blipFill>
        <p:spPr>
          <a:xfrm>
            <a:off x="6170299" y="5715935"/>
            <a:ext cx="4639509" cy="920585"/>
          </a:xfrm>
          <a:prstGeom prst="rect">
            <a:avLst/>
          </a:prstGeom>
        </p:spPr>
      </p:pic>
      <p:sp>
        <p:nvSpPr>
          <p:cNvPr id="27" name="正方形/長方形 26">
            <a:extLst>
              <a:ext uri="{FF2B5EF4-FFF2-40B4-BE49-F238E27FC236}">
                <a16:creationId xmlns:a16="http://schemas.microsoft.com/office/drawing/2014/main" id="{2B70AA6A-37D2-478F-C923-C423CD91BD62}"/>
              </a:ext>
            </a:extLst>
          </p:cNvPr>
          <p:cNvSpPr/>
          <p:nvPr/>
        </p:nvSpPr>
        <p:spPr>
          <a:xfrm>
            <a:off x="6180891" y="1219200"/>
            <a:ext cx="1110246" cy="29504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8" name="正方形/長方形 27">
            <a:extLst>
              <a:ext uri="{FF2B5EF4-FFF2-40B4-BE49-F238E27FC236}">
                <a16:creationId xmlns:a16="http://schemas.microsoft.com/office/drawing/2014/main" id="{F655277E-2E77-ECF0-8473-F1020BC3D4B1}"/>
              </a:ext>
            </a:extLst>
          </p:cNvPr>
          <p:cNvSpPr/>
          <p:nvPr/>
        </p:nvSpPr>
        <p:spPr>
          <a:xfrm>
            <a:off x="10427368" y="1529557"/>
            <a:ext cx="1608632" cy="514927"/>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9" name="正方形/長方形 28">
            <a:extLst>
              <a:ext uri="{FF2B5EF4-FFF2-40B4-BE49-F238E27FC236}">
                <a16:creationId xmlns:a16="http://schemas.microsoft.com/office/drawing/2014/main" id="{3BEBEB82-22ED-1D09-F02F-77870B68B761}"/>
              </a:ext>
            </a:extLst>
          </p:cNvPr>
          <p:cNvSpPr/>
          <p:nvPr/>
        </p:nvSpPr>
        <p:spPr>
          <a:xfrm>
            <a:off x="7672907" y="2881434"/>
            <a:ext cx="4288794" cy="43126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0" name="正方形/長方形 29">
            <a:extLst>
              <a:ext uri="{FF2B5EF4-FFF2-40B4-BE49-F238E27FC236}">
                <a16:creationId xmlns:a16="http://schemas.microsoft.com/office/drawing/2014/main" id="{0C499F9E-684F-03F8-9476-B39BF55853DC}"/>
              </a:ext>
            </a:extLst>
          </p:cNvPr>
          <p:cNvSpPr/>
          <p:nvPr/>
        </p:nvSpPr>
        <p:spPr>
          <a:xfrm>
            <a:off x="7451557" y="5301916"/>
            <a:ext cx="1038495" cy="241226"/>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2510D3C3-B300-E20C-B0E9-253E6A4D5805}"/>
              </a:ext>
            </a:extLst>
          </p:cNvPr>
          <p:cNvSpPr/>
          <p:nvPr/>
        </p:nvSpPr>
        <p:spPr>
          <a:xfrm>
            <a:off x="7955754" y="6224811"/>
            <a:ext cx="2854054" cy="344431"/>
          </a:xfrm>
          <a:prstGeom prst="rect">
            <a:avLst/>
          </a:prstGeom>
          <a:noFill/>
          <a:ln w="28575">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pic>
        <p:nvPicPr>
          <p:cNvPr id="33" name="図 32">
            <a:extLst>
              <a:ext uri="{FF2B5EF4-FFF2-40B4-BE49-F238E27FC236}">
                <a16:creationId xmlns:a16="http://schemas.microsoft.com/office/drawing/2014/main" id="{CDECACD5-CA09-1D29-B2D9-8438F39081A8}"/>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827984" y="3827368"/>
            <a:ext cx="771363" cy="895162"/>
          </a:xfrm>
          <a:prstGeom prst="rect">
            <a:avLst/>
          </a:prstGeom>
        </p:spPr>
      </p:pic>
      <p:pic>
        <p:nvPicPr>
          <p:cNvPr id="35" name="図 34">
            <a:extLst>
              <a:ext uri="{FF2B5EF4-FFF2-40B4-BE49-F238E27FC236}">
                <a16:creationId xmlns:a16="http://schemas.microsoft.com/office/drawing/2014/main" id="{369D50C6-4794-5BA9-6047-DF06356B7102}"/>
              </a:ext>
            </a:extLst>
          </p:cNvPr>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rot="2831147">
            <a:off x="9339573" y="3715407"/>
            <a:ext cx="603091" cy="893551"/>
          </a:xfrm>
          <a:prstGeom prst="rect">
            <a:avLst/>
          </a:prstGeom>
        </p:spPr>
      </p:pic>
    </p:spTree>
    <p:extLst>
      <p:ext uri="{BB962C8B-B14F-4D97-AF65-F5344CB8AC3E}">
        <p14:creationId xmlns:p14="http://schemas.microsoft.com/office/powerpoint/2010/main" val="1905200918"/>
      </p:ext>
    </p:extLst>
  </p:cSld>
  <p:clrMapOvr>
    <a:masterClrMapping/>
  </p:clrMapOvr>
</p:sld>
</file>

<file path=ppt/theme/theme1.xml><?xml version="1.0" encoding="utf-8"?>
<a:theme xmlns:a="http://schemas.openxmlformats.org/drawingml/2006/main" name="HDOfficeLightV0">
  <a:themeElements>
    <a:clrScheme name="グレースケール">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ユーザー定義 1">
      <a:majorFont>
        <a:latin typeface="Times New Roman"/>
        <a:ea typeface="UD デジタル 教科書体 N-B"/>
        <a:cs typeface=""/>
      </a:majorFont>
      <a:minorFont>
        <a:latin typeface="Times New Roman"/>
        <a:ea typeface="UD デジタル 教科書体 N-B"/>
        <a:cs typeface=""/>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spDef>
      <a:spPr>
        <a:noFill/>
        <a:ln w="28575">
          <a:solidFill>
            <a:srgbClr val="FF0000"/>
          </a:solidFill>
        </a:ln>
      </a:spPr>
      <a:bodyPr rtlCol="0" anchor="ctr"/>
      <a:lstStyle>
        <a:defPPr algn="ctr">
          <a:defRPr kumimoji="1"/>
        </a:defPPr>
      </a:lstStyle>
      <a:style>
        <a:lnRef idx="2">
          <a:schemeClr val="accent1">
            <a:shade val="15000"/>
          </a:schemeClr>
        </a:lnRef>
        <a:fillRef idx="1">
          <a:schemeClr val="accent1"/>
        </a:fillRef>
        <a:effectRef idx="0">
          <a:schemeClr val="accent1"/>
        </a:effectRef>
        <a:fontRef idx="minor">
          <a:schemeClr val="lt1"/>
        </a:fontRef>
      </a:style>
    </a:spDef>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1740</TotalTime>
  <Words>197</Words>
  <Application>Microsoft Office PowerPoint</Application>
  <PresentationFormat>ワイド画面</PresentationFormat>
  <Paragraphs>18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游ゴシック</vt:lpstr>
      <vt:lpstr>Times New Roman</vt:lpstr>
      <vt:lpstr>Wingdings</vt:lpstr>
      <vt:lpstr>Wingdings 2</vt:lpstr>
      <vt:lpstr>HDOfficeLightV0</vt:lpstr>
      <vt:lpstr>課題を提出する</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e-learning co.,ltd.</dc:creator>
  <cp:lastModifiedBy>e-learning co.,ltd.</cp:lastModifiedBy>
  <cp:revision>45</cp:revision>
  <dcterms:created xsi:type="dcterms:W3CDTF">2024-07-23T04:09:56Z</dcterms:created>
  <dcterms:modified xsi:type="dcterms:W3CDTF">2025-01-23T04:06:57Z</dcterms:modified>
</cp:coreProperties>
</file>