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小テストを受験する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822375"/>
            <a:ext cx="5865701" cy="47653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小テストをクリックします。</a:t>
            </a:r>
            <a:br>
              <a:rPr lang="en-US" altLang="ja-JP" dirty="0"/>
            </a:br>
            <a:r>
              <a:rPr lang="ja-JP" altLang="en-US" dirty="0"/>
              <a:t>「</a:t>
            </a:r>
            <a:r>
              <a:rPr lang="en-US" altLang="ja-JP" dirty="0"/>
              <a:t>To Do</a:t>
            </a:r>
            <a:r>
              <a:rPr lang="ja-JP" altLang="en-US" dirty="0"/>
              <a:t>」をクリックすると活動完了条件が表示されます。</a:t>
            </a:r>
          </a:p>
          <a:p>
            <a:pPr marL="0" indent="0">
              <a:lnSpc>
                <a:spcPct val="100000"/>
              </a:lnSpc>
              <a:buNone/>
            </a:pPr>
            <a:endParaRPr lang="ja-JP" altLang="en-US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受験に際しての注意事項がないか確認し、「小テストを受験する」をクリックします。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 問題文をよく読み、解答します。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すべての問題に解答したら、「テストを終了する」をクリックします。 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確認画面が表示されます。</a:t>
            </a:r>
            <a:br>
              <a:rPr lang="en-US" altLang="ja-JP" dirty="0"/>
            </a:br>
            <a:r>
              <a:rPr lang="ja-JP" altLang="en-US" dirty="0"/>
              <a:t>未解答がないか確認してから、「すべての解答を送信して終了する」をクリックします。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最終確認画面が表示されるので、「すべての解答を送信して終了する」をクリックします。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「受験に戻る」をクリックすると、再度解答することが出来ます。</a:t>
            </a:r>
            <a:br>
              <a:rPr lang="en-US" altLang="ja-JP" dirty="0"/>
            </a:br>
            <a:r>
              <a:rPr lang="en-US" altLang="ja-JP" dirty="0"/>
              <a:t>※ </a:t>
            </a:r>
            <a:r>
              <a:rPr lang="ja-JP" altLang="en-US" dirty="0"/>
              <a:t>教師側の設定によっては送信確認回数が少ない場合もあります。</a:t>
            </a: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ja-JP" altLang="en-US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受験結果が表示されます。</a:t>
            </a: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教師側の設定によっては表示されない場合もあります。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「レビューを終了する」をクリックすると、冒頭の画面に戻ります。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受験制限がない場合は再度受験することが可能です。</a:t>
            </a:r>
            <a:br>
              <a:rPr lang="en-US" altLang="ja-JP" dirty="0"/>
            </a:br>
            <a:r>
              <a:rPr lang="ja-JP" altLang="en-US" dirty="0"/>
              <a:t>受験結果が蓄積されて一覧で表示されます。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教師側の設定によっては表示されない場合</a:t>
            </a:r>
            <a:r>
              <a:rPr lang="ja-JP" altLang="en-US"/>
              <a:t>もあります。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397732" y="6669616"/>
            <a:ext cx="139653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小テストを受験する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17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小テストの受験方法を紹介します。合格点や受験可能回数、制限時間など、受験に際しての注意事項が開示されている場合は、よく読んでから開始しましょう。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6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8BBC0756-9C80-6CA0-1258-5D1EAF56BA64}"/>
              </a:ext>
            </a:extLst>
          </p:cNvPr>
          <p:cNvCxnSpPr>
            <a:cxnSpLocks/>
          </p:cNvCxnSpPr>
          <p:nvPr/>
        </p:nvCxnSpPr>
        <p:spPr>
          <a:xfrm>
            <a:off x="156000" y="2424881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0556BEE9-D9CA-036B-82E8-9C70237E6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299" y="1262922"/>
            <a:ext cx="5865701" cy="1069333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C14BC2F-379C-5584-885A-6568272D05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41"/>
          <a:stretch/>
        </p:blipFill>
        <p:spPr>
          <a:xfrm>
            <a:off x="6170299" y="2559126"/>
            <a:ext cx="5791388" cy="2083892"/>
          </a:xfrm>
          <a:prstGeom prst="rect">
            <a:avLst/>
          </a:prstGeom>
        </p:spPr>
      </p:pic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95B2A52-8169-2F9A-AF6C-0E43910F8E65}"/>
              </a:ext>
            </a:extLst>
          </p:cNvPr>
          <p:cNvCxnSpPr>
            <a:cxnSpLocks/>
          </p:cNvCxnSpPr>
          <p:nvPr/>
        </p:nvCxnSpPr>
        <p:spPr>
          <a:xfrm>
            <a:off x="156000" y="4688691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>
            <a:extLst>
              <a:ext uri="{FF2B5EF4-FFF2-40B4-BE49-F238E27FC236}">
                <a16:creationId xmlns:a16="http://schemas.microsoft.com/office/drawing/2014/main" id="{B9CCD55D-95FF-93C3-A9A2-42293139BC8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299" y="4835763"/>
            <a:ext cx="4737085" cy="1792921"/>
          </a:xfrm>
          <a:prstGeom prst="rect">
            <a:avLst/>
          </a:prstGeom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A1A3D01-0F22-7AAB-3D61-07BABF966FD0}"/>
              </a:ext>
            </a:extLst>
          </p:cNvPr>
          <p:cNvSpPr/>
          <p:nvPr/>
        </p:nvSpPr>
        <p:spPr>
          <a:xfrm>
            <a:off x="6170299" y="1297609"/>
            <a:ext cx="918255" cy="2894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486108A-63C7-7180-8BDB-BD072B48CA16}"/>
              </a:ext>
            </a:extLst>
          </p:cNvPr>
          <p:cNvSpPr/>
          <p:nvPr/>
        </p:nvSpPr>
        <p:spPr>
          <a:xfrm>
            <a:off x="10269416" y="1638557"/>
            <a:ext cx="1556224" cy="6936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BB5D3CC-DF31-B353-7826-DC08BDC0909C}"/>
              </a:ext>
            </a:extLst>
          </p:cNvPr>
          <p:cNvSpPr/>
          <p:nvPr/>
        </p:nvSpPr>
        <p:spPr>
          <a:xfrm>
            <a:off x="6303158" y="4306652"/>
            <a:ext cx="1176165" cy="2894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1721</TotalTime>
  <Words>283</Words>
  <Application>Microsoft Office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小テストを受験する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44</cp:revision>
  <dcterms:created xsi:type="dcterms:W3CDTF">2024-07-23T04:09:56Z</dcterms:created>
  <dcterms:modified xsi:type="dcterms:W3CDTF">2025-01-23T04:06:06Z</dcterms:modified>
</cp:coreProperties>
</file>