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資料を閲覧する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653205"/>
            <a:ext cx="5865701" cy="49345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コースから閲覧したい資料をクリックします。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「</a:t>
            </a:r>
            <a:r>
              <a:rPr lang="en-US" altLang="ja-JP" dirty="0"/>
              <a:t>To Do</a:t>
            </a:r>
            <a:r>
              <a:rPr lang="ja-JP" altLang="en-US" dirty="0"/>
              <a:t>」をクリックすると活動完了条件が表示されます。</a:t>
            </a: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endParaRPr lang="en-US" altLang="ja-JP" dirty="0"/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ja-JP" altLang="en-US" dirty="0"/>
              <a:t>資料が開きます。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ファイルの種類やブラウザの設定によっては、ファイルが開かれる場合と直ちにダウンロードされる場合があります。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ダウンロードされた場合は、ダウンロードファイルが保存された場所からファイルを開きます。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532384" y="6669616"/>
            <a:ext cx="11272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資料を閲覧する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コース内で配布される資料（</a:t>
            </a:r>
            <a:r>
              <a:rPr lang="en-US" altLang="ja-JP" dirty="0"/>
              <a:t>Word</a:t>
            </a:r>
            <a:r>
              <a:rPr lang="ja-JP" altLang="en-US" dirty="0"/>
              <a:t>・</a:t>
            </a:r>
            <a:r>
              <a:rPr lang="en-US" altLang="ja-JP" dirty="0"/>
              <a:t>Excel</a:t>
            </a:r>
            <a:r>
              <a:rPr lang="ja-JP" altLang="en-US" dirty="0"/>
              <a:t>・</a:t>
            </a:r>
            <a:r>
              <a:rPr lang="en-US" altLang="ja-JP" dirty="0"/>
              <a:t>PDF</a:t>
            </a:r>
            <a:r>
              <a:rPr lang="ja-JP" altLang="en-US" dirty="0"/>
              <a:t>など）の閲覧について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8BBC0756-9C80-6CA0-1258-5D1EAF56BA64}"/>
              </a:ext>
            </a:extLst>
          </p:cNvPr>
          <p:cNvCxnSpPr>
            <a:cxnSpLocks/>
          </p:cNvCxnSpPr>
          <p:nvPr/>
        </p:nvCxnSpPr>
        <p:spPr>
          <a:xfrm>
            <a:off x="156000" y="2708964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C880E023-E175-F49A-2CF3-6E5AA1ADA9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058" y="1222807"/>
            <a:ext cx="5724643" cy="142522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79B27A8-4F9E-3030-0912-5CBCDC2E8ED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738" y="2857433"/>
            <a:ext cx="4376234" cy="3771251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1201197-44F5-D82C-EB1A-7F488F702A1F}"/>
              </a:ext>
            </a:extLst>
          </p:cNvPr>
          <p:cNvSpPr/>
          <p:nvPr/>
        </p:nvSpPr>
        <p:spPr>
          <a:xfrm>
            <a:off x="10253785" y="2039815"/>
            <a:ext cx="1547446" cy="6046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39547C6-4B32-A998-1F07-C1F3E5737877}"/>
              </a:ext>
            </a:extLst>
          </p:cNvPr>
          <p:cNvSpPr/>
          <p:nvPr/>
        </p:nvSpPr>
        <p:spPr>
          <a:xfrm>
            <a:off x="6369538" y="1757364"/>
            <a:ext cx="1125416" cy="2824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</TotalTime>
  <Words>99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資料を閲覧する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43</cp:revision>
  <dcterms:created xsi:type="dcterms:W3CDTF">2024-07-23T04:09:56Z</dcterms:created>
  <dcterms:modified xsi:type="dcterms:W3CDTF">2025-01-23T04:05:24Z</dcterms:modified>
</cp:coreProperties>
</file>