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FCB9B-DA74-6DA2-B075-E4714BBB0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7B06BCE-C87D-9204-585E-0CF85D48A81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60C8CC-174C-6513-434D-BE832E2B21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D392B6-DF6E-1DE2-48FE-1EA5415039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8096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84C297-7CF9-9057-7AF9-9A8E2F026F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AA46CD-B85C-7FD3-4E4A-5A54D03D3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コース完了を設定する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3D15406-FCB7-EC8D-3651-32BD1A881A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437947"/>
            <a:ext cx="5865701" cy="52961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ポイント</a:t>
            </a:r>
            <a:r>
              <a:rPr lang="en-US" altLang="ja-JP" dirty="0"/>
              <a:t>】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ja-JP" altLang="en-US" dirty="0"/>
              <a:t>「コース完了」設定は、コース内コンテンツをすべて作成した後に設定しましょう。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ja-JP" altLang="en-US" dirty="0"/>
              <a:t>コース完了設定後に、コンテンツの追加・削除を行なった場合は、再度「コース完了」の設定が必要となります。自動的に反映・更新はされませんので、注意しましょう。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ja-JP" altLang="en-US" dirty="0"/>
              <a:t>システム処理の都合上、コース完了がレポート等に反映されるまでに若干のタイムラグが生じます。</a:t>
            </a:r>
            <a:endParaRPr lang="en-US" altLang="ja-JP" dirty="0"/>
          </a:p>
          <a:p>
            <a:pPr>
              <a:buFont typeface="Wingdings" panose="05000000000000000000" pitchFamily="2" charset="2"/>
              <a:buChar char="u"/>
            </a:pPr>
            <a:r>
              <a:rPr lang="ja-JP" altLang="en-US" dirty="0"/>
              <a:t>受講生への影響を考慮して、コース稼働後のコース完了の変更は非推奨です。</a:t>
            </a:r>
            <a:endParaRPr lang="en-US" altLang="ja-JP" dirty="0"/>
          </a:p>
          <a:p>
            <a:pPr>
              <a:buFont typeface="Wingdings" panose="05000000000000000000" pitchFamily="2" charset="2"/>
              <a:buChar char="u"/>
            </a:pPr>
            <a:endParaRPr lang="ja-JP" altLang="en-US" dirty="0"/>
          </a:p>
          <a:p>
            <a:pPr marL="0" indent="0">
              <a:buNone/>
            </a:pP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コースの「さらに」タブから「コース完了」をクリックします。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「完了要件」から「すべてのコンディションに合致した時点でコースが完了する」を選択します。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「コンディション：活動完了」にコース完了の条件にしたい活動にチェックを入れます。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「コンディション要求」は「選択された活動すべてを完了する」を選択します。</a:t>
            </a:r>
            <a:br>
              <a:rPr lang="en-US" altLang="ja-JP" dirty="0"/>
            </a:br>
            <a:r>
              <a:rPr lang="ja-JP" altLang="en-US" dirty="0"/>
              <a:t>チェックを入れた活動がすべて完了となったら、コースの進捗率が</a:t>
            </a:r>
            <a:r>
              <a:rPr lang="en-US" altLang="ja-JP" dirty="0"/>
              <a:t>100</a:t>
            </a:r>
            <a:r>
              <a:rPr lang="ja-JP" altLang="en-US" dirty="0"/>
              <a:t>％になります。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保存します。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【</a:t>
            </a:r>
            <a:r>
              <a:rPr lang="ja-JP" altLang="en-US" dirty="0"/>
              <a:t>注意</a:t>
            </a:r>
            <a:r>
              <a:rPr lang="en-US" altLang="ja-JP" dirty="0"/>
              <a:t>】</a:t>
            </a:r>
          </a:p>
          <a:p>
            <a:pPr marL="0" indent="0">
              <a:buNone/>
            </a:pPr>
            <a:r>
              <a:rPr lang="ja-JP" altLang="en-US" dirty="0"/>
              <a:t>受講履歴のあるコースのコース完了はロックがかかります。</a:t>
            </a:r>
            <a:br>
              <a:rPr lang="en-US" altLang="ja-JP" dirty="0"/>
            </a:br>
            <a:r>
              <a:rPr lang="ja-JP" altLang="en-US" dirty="0"/>
              <a:t>受講生への公平性や予期せぬ影響を考慮して、稼働後のコース完了変更は非推奨です。</a:t>
            </a:r>
            <a:br>
              <a:rPr lang="en-US" altLang="ja-JP" dirty="0"/>
            </a:br>
            <a:r>
              <a:rPr lang="ja-JP" altLang="en-US" dirty="0"/>
              <a:t>ロックを解除して再設定はできますが、やむを得ない状況に限り、作業する際は十分なご責任のもとで実行してください。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F758375-74FA-7862-771D-AA489C870BF1}"/>
              </a:ext>
            </a:extLst>
          </p:cNvPr>
          <p:cNvSpPr txBox="1"/>
          <p:nvPr/>
        </p:nvSpPr>
        <p:spPr>
          <a:xfrm>
            <a:off x="5330406" y="6669616"/>
            <a:ext cx="1531188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コース完了を設定する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9F73EAE3-80D1-06BC-7ABD-79C1AD6DB237}"/>
              </a:ext>
            </a:extLst>
          </p:cNvPr>
          <p:cNvSpPr txBox="1">
            <a:spLocks/>
          </p:cNvSpPr>
          <p:nvPr/>
        </p:nvSpPr>
        <p:spPr>
          <a:xfrm>
            <a:off x="230298" y="666862"/>
            <a:ext cx="11731403" cy="3176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「コース完了」機能とはコースの進捗状況管理機能です。「コース完了」を設定することで、コース内の学習進捗状況を確認することができます。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D25F1FF-1333-F301-825E-0427436054B3}"/>
              </a:ext>
            </a:extLst>
          </p:cNvPr>
          <p:cNvSpPr/>
          <p:nvPr/>
        </p:nvSpPr>
        <p:spPr>
          <a:xfrm>
            <a:off x="-1" y="979956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1C05E5F-5A1E-8C60-29B5-1EE065FFB416}"/>
              </a:ext>
            </a:extLst>
          </p:cNvPr>
          <p:cNvCxnSpPr>
            <a:cxnSpLocks/>
          </p:cNvCxnSpPr>
          <p:nvPr/>
        </p:nvCxnSpPr>
        <p:spPr>
          <a:xfrm>
            <a:off x="156000" y="5420052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図 5">
            <a:extLst>
              <a:ext uri="{FF2B5EF4-FFF2-40B4-BE49-F238E27FC236}">
                <a16:creationId xmlns:a16="http://schemas.microsoft.com/office/drawing/2014/main" id="{F444816A-D9CC-8DED-7818-422A68583F4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149"/>
          <a:stretch/>
        </p:blipFill>
        <p:spPr>
          <a:xfrm>
            <a:off x="6276294" y="1123850"/>
            <a:ext cx="5509306" cy="4275986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0BD06C5F-62D8-AD66-DC0A-670CE74885CE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6294" y="5608970"/>
            <a:ext cx="5685407" cy="936201"/>
          </a:xfrm>
          <a:prstGeom prst="rect">
            <a:avLst/>
          </a:prstGeom>
        </p:spPr>
      </p:pic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B97D3C68-16A8-0DC7-531B-724B7F8496D0}"/>
              </a:ext>
            </a:extLst>
          </p:cNvPr>
          <p:cNvSpPr/>
          <p:nvPr/>
        </p:nvSpPr>
        <p:spPr>
          <a:xfrm>
            <a:off x="10535138" y="1123850"/>
            <a:ext cx="640862" cy="31409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52C1BC90-FBC8-B3FC-F2FC-0485024289F9}"/>
              </a:ext>
            </a:extLst>
          </p:cNvPr>
          <p:cNvSpPr/>
          <p:nvPr/>
        </p:nvSpPr>
        <p:spPr>
          <a:xfrm>
            <a:off x="8635999" y="2399962"/>
            <a:ext cx="2625970" cy="22600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5832CDDD-B817-4C4E-2004-A4D03DDA4BC0}"/>
              </a:ext>
            </a:extLst>
          </p:cNvPr>
          <p:cNvSpPr/>
          <p:nvPr/>
        </p:nvSpPr>
        <p:spPr>
          <a:xfrm>
            <a:off x="8635999" y="5123048"/>
            <a:ext cx="1762761" cy="22600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BE7384D-CB7A-7B59-5BE6-61CC67F3D7B0}"/>
              </a:ext>
            </a:extLst>
          </p:cNvPr>
          <p:cNvSpPr/>
          <p:nvPr/>
        </p:nvSpPr>
        <p:spPr>
          <a:xfrm>
            <a:off x="7762241" y="6278543"/>
            <a:ext cx="2636520" cy="22600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5BFA82D0-7727-94D1-DCA6-5008672A2FA0}"/>
              </a:ext>
            </a:extLst>
          </p:cNvPr>
          <p:cNvSpPr/>
          <p:nvPr/>
        </p:nvSpPr>
        <p:spPr>
          <a:xfrm>
            <a:off x="8580297" y="3202993"/>
            <a:ext cx="172543" cy="156946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D2617F90-1FE8-42F7-886F-CADB797C1D57}"/>
              </a:ext>
            </a:extLst>
          </p:cNvPr>
          <p:cNvCxnSpPr>
            <a:cxnSpLocks/>
          </p:cNvCxnSpPr>
          <p:nvPr/>
        </p:nvCxnSpPr>
        <p:spPr>
          <a:xfrm>
            <a:off x="156000" y="3228085"/>
            <a:ext cx="587904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5200918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1559</TotalTime>
  <Words>312</Words>
  <Application>Microsoft Office PowerPoint</Application>
  <PresentationFormat>ワイド画面</PresentationFormat>
  <Paragraphs>19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Times New Roman</vt:lpstr>
      <vt:lpstr>Wingdings</vt:lpstr>
      <vt:lpstr>Wingdings 2</vt:lpstr>
      <vt:lpstr>HDOfficeLightV0</vt:lpstr>
      <vt:lpstr>コース完了を設定する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39</cp:revision>
  <dcterms:created xsi:type="dcterms:W3CDTF">2024-07-23T04:09:56Z</dcterms:created>
  <dcterms:modified xsi:type="dcterms:W3CDTF">2025-01-23T02:05:50Z</dcterms:modified>
</cp:coreProperties>
</file>