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086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2A4BE-0A7F-162B-82BC-099F00873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5A7330-3FAD-AB63-4026-C95BCB688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コンテンツの追加方法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7C86CA-410C-76A3-DA85-FF4C8A7FF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184566"/>
            <a:ext cx="5865701" cy="5341279"/>
          </a:xfrm>
        </p:spPr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各セクション内の「活動またはリソースを追加する」をクリックします。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追加したい活動またはリソースをクリックして追加します。</a:t>
            </a:r>
            <a:br>
              <a:rPr lang="en-US" altLang="ja-JP" dirty="0"/>
            </a:br>
            <a:r>
              <a:rPr lang="ja-JP" altLang="en-US" dirty="0"/>
              <a:t>タブを切り替えると「活動」のみ「リソース」のみの表示になります。</a:t>
            </a:r>
            <a:br>
              <a:rPr lang="en-US" altLang="ja-JP" dirty="0"/>
            </a:br>
            <a:r>
              <a:rPr lang="ja-JP" altLang="en-US" dirty="0"/>
              <a:t>「情報」をクリックすると、選んだ機能の説明文が表示されます。</a:t>
            </a:r>
            <a:br>
              <a:rPr lang="en-US" altLang="ja-JP" dirty="0"/>
            </a:br>
            <a:r>
              <a:rPr lang="ja-JP" altLang="en-US" dirty="0"/>
              <a:t>作業時に困った場合は、参考にしてみましょう。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選択した活動またはリソースによって設定内容は異なります。</a:t>
            </a:r>
            <a:br>
              <a:rPr lang="en-US" altLang="ja-JP" dirty="0"/>
            </a:br>
            <a:r>
              <a:rPr lang="ja-JP" altLang="en-US" dirty="0"/>
              <a:t>最低限、「必須」の部分さえ埋まれば実装できますので、まずは「必須」だけを埋める気持ちで進めてみましょう。</a:t>
            </a:r>
            <a:br>
              <a:rPr lang="en-US" altLang="ja-JP" dirty="0"/>
            </a:br>
            <a:r>
              <a:rPr lang="ja-JP" altLang="en-US" dirty="0"/>
              <a:t>困った際は、「ヒント」を参考にしましょう。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必要に応じて「利用制限」を設定します。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「活動完了」は必ず</a:t>
            </a:r>
            <a:r>
              <a:rPr lang="en-US" altLang="ja-JP" dirty="0"/>
              <a:t>3</a:t>
            </a:r>
            <a:r>
              <a:rPr lang="ja-JP" altLang="en-US" dirty="0"/>
              <a:t>パターン（設定しない</a:t>
            </a:r>
            <a:r>
              <a:rPr lang="en-US" altLang="ja-JP" dirty="0"/>
              <a:t>/</a:t>
            </a:r>
            <a:r>
              <a:rPr lang="ja-JP" altLang="en-US" dirty="0"/>
              <a:t>手動</a:t>
            </a:r>
            <a:r>
              <a:rPr lang="en-US" altLang="ja-JP" dirty="0"/>
              <a:t>/</a:t>
            </a:r>
            <a:r>
              <a:rPr lang="ja-JP" altLang="en-US" dirty="0"/>
              <a:t>条件）の内のいずれかを設定します。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保存して完了です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ACFEA84-FEA3-4F4C-6638-42839B9A3D36}"/>
              </a:ext>
            </a:extLst>
          </p:cNvPr>
          <p:cNvSpPr txBox="1"/>
          <p:nvPr/>
        </p:nvSpPr>
        <p:spPr>
          <a:xfrm>
            <a:off x="5330406" y="6669616"/>
            <a:ext cx="15311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コンテンツの追加方法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0AE8D16A-1585-8D12-5D78-A75BCCF9DA2A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3609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コンテンツを追加する際の共通操作です。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D577E41-E727-286F-9645-14BE8F17BDA4}"/>
              </a:ext>
            </a:extLst>
          </p:cNvPr>
          <p:cNvSpPr/>
          <p:nvPr/>
        </p:nvSpPr>
        <p:spPr>
          <a:xfrm>
            <a:off x="-1" y="972152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C16EAF1B-F96A-6C80-ABBD-00057BDE294B}"/>
              </a:ext>
            </a:extLst>
          </p:cNvPr>
          <p:cNvCxnSpPr>
            <a:cxnSpLocks/>
          </p:cNvCxnSpPr>
          <p:nvPr/>
        </p:nvCxnSpPr>
        <p:spPr>
          <a:xfrm>
            <a:off x="156000" y="5729531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3BB0C8D-87FE-9F1A-C253-023E2F898F34}"/>
              </a:ext>
            </a:extLst>
          </p:cNvPr>
          <p:cNvCxnSpPr>
            <a:cxnSpLocks/>
          </p:cNvCxnSpPr>
          <p:nvPr/>
        </p:nvCxnSpPr>
        <p:spPr>
          <a:xfrm>
            <a:off x="156000" y="4702908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472C7B82-A7B5-B09F-490A-F2D33AA989D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15"/>
          <a:stretch/>
        </p:blipFill>
        <p:spPr>
          <a:xfrm>
            <a:off x="6244598" y="5786072"/>
            <a:ext cx="5252781" cy="969833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D642A8C5-33FB-442C-FA85-6510849B39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" t="17604" b="8605"/>
          <a:stretch/>
        </p:blipFill>
        <p:spPr>
          <a:xfrm>
            <a:off x="6244598" y="2134176"/>
            <a:ext cx="5769069" cy="2531239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D61E9B37-B00D-97FF-0D7C-0186684FD5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598" y="4752058"/>
            <a:ext cx="4547085" cy="941356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2DD012A4-83D3-4DA0-050D-E01BC46A38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2" r="13656"/>
          <a:stretch/>
        </p:blipFill>
        <p:spPr>
          <a:xfrm>
            <a:off x="6244598" y="1084348"/>
            <a:ext cx="3828175" cy="993727"/>
          </a:xfrm>
          <a:prstGeom prst="rect">
            <a:avLst/>
          </a:prstGeom>
        </p:spPr>
      </p:pic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DBEEF799-7640-A032-3DDD-1B44B7BB1D47}"/>
              </a:ext>
            </a:extLst>
          </p:cNvPr>
          <p:cNvCxnSpPr>
            <a:cxnSpLocks/>
          </p:cNvCxnSpPr>
          <p:nvPr/>
        </p:nvCxnSpPr>
        <p:spPr>
          <a:xfrm>
            <a:off x="156000" y="2140038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7DA8A4A-F925-FF15-7D33-1DBD93C1B795}"/>
              </a:ext>
            </a:extLst>
          </p:cNvPr>
          <p:cNvSpPr/>
          <p:nvPr/>
        </p:nvSpPr>
        <p:spPr>
          <a:xfrm>
            <a:off x="7791938" y="3157415"/>
            <a:ext cx="273539" cy="2110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9D36B6E-A101-195C-F58E-388EF08F18A3}"/>
              </a:ext>
            </a:extLst>
          </p:cNvPr>
          <p:cNvSpPr/>
          <p:nvPr/>
        </p:nvSpPr>
        <p:spPr>
          <a:xfrm>
            <a:off x="9292491" y="4439774"/>
            <a:ext cx="273539" cy="2110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2F2F9C6-EE78-BB6F-70C3-2E8F740234E7}"/>
              </a:ext>
            </a:extLst>
          </p:cNvPr>
          <p:cNvSpPr/>
          <p:nvPr/>
        </p:nvSpPr>
        <p:spPr>
          <a:xfrm>
            <a:off x="7213600" y="1842867"/>
            <a:ext cx="273539" cy="2110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75779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</TotalTime>
  <Words>188</Words>
  <Application>Microsoft Office PowerPoint</Application>
  <PresentationFormat>ワイド画面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コンテンツの追加方法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24</cp:revision>
  <dcterms:created xsi:type="dcterms:W3CDTF">2024-07-23T04:09:56Z</dcterms:created>
  <dcterms:modified xsi:type="dcterms:W3CDTF">2025-01-23T02:04:08Z</dcterms:modified>
</cp:coreProperties>
</file>