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10" autoAdjust="0"/>
    <p:restoredTop sz="93962" autoAdjust="0"/>
  </p:normalViewPr>
  <p:slideViewPr>
    <p:cSldViewPr snapToGrid="0">
      <p:cViewPr varScale="1">
        <p:scale>
          <a:sx n="92" d="100"/>
          <a:sy n="92" d="100"/>
        </p:scale>
        <p:origin x="413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ADFF2-AFC1-CEA8-0799-09E7826DD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コースカテゴリを作成する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359DA7E-5876-09F8-74F0-07A4AF45C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96578"/>
            <a:ext cx="5865701" cy="5173038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「サイト管理」の「コース」タブをクリックし、「コースおよびカテゴリを管理をする」をクリックします。</a:t>
            </a:r>
            <a:endParaRPr lang="en-US" altLang="ja-JP" dirty="0"/>
          </a:p>
          <a:p>
            <a:pPr lvl="1">
              <a:buFont typeface="Wingdings" panose="05000000000000000000" pitchFamily="2" charset="2"/>
              <a:buChar char="u"/>
            </a:pPr>
            <a:r>
              <a:rPr lang="en-US" altLang="ja-JP" dirty="0" err="1"/>
              <a:t>MoodleWorkPlace</a:t>
            </a:r>
            <a:r>
              <a:rPr lang="ja-JP" altLang="en-US" dirty="0"/>
              <a:t>の場合は、テナント管理者でログイン後、右上ランチャーメニューから「コース」を選択すると、「コースおよびカテゴリを管理する」に遷移します。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新しくカテゴリを作成するときは「新しいカテゴリを作成する」をクリックします。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「親カテゴリ」から階層を指定します。</a:t>
            </a:r>
            <a:br>
              <a:rPr lang="en-US" altLang="ja-JP" dirty="0"/>
            </a:br>
            <a:r>
              <a:rPr lang="en-US" altLang="ja-JP" dirty="0"/>
              <a:t>Moodle</a:t>
            </a:r>
            <a:r>
              <a:rPr lang="ja-JP" altLang="en-US" dirty="0"/>
              <a:t>の場合のみ、「トップ」を選ぶことで最上位にカテゴリの作成が可能です。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カテゴリ名を入力し、「カテゴリを作成する」をクリックします。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作成後も、カテゴリの編集が可能です。</a:t>
            </a:r>
            <a:br>
              <a:rPr lang="en-US" altLang="ja-JP" dirty="0"/>
            </a:br>
            <a:r>
              <a:rPr lang="ja-JP" altLang="en-US" dirty="0"/>
              <a:t>カテゴリの表示</a:t>
            </a:r>
            <a:r>
              <a:rPr lang="en-US" altLang="ja-JP" dirty="0"/>
              <a:t>/</a:t>
            </a:r>
            <a:r>
              <a:rPr lang="ja-JP" altLang="en-US" dirty="0"/>
              <a:t>非表示、表示順の変更や設定の編集・削除ができます。</a:t>
            </a:r>
            <a:br>
              <a:rPr lang="en-US" altLang="ja-JP" dirty="0"/>
            </a:br>
            <a:r>
              <a:rPr lang="ja-JP" altLang="en-US" dirty="0"/>
              <a:t>また、カテゴリの右側には該当カテゴリにコースがいくつ入っているかも表示されます。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ja-JP" altLang="en-US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コースのカテゴリ間移動も出来ます。</a:t>
            </a:r>
          </a:p>
          <a:p>
            <a:pPr>
              <a:buFont typeface="+mj-lt"/>
              <a:buAutoNum type="arabicPeriod"/>
            </a:pP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238829-E822-2ACB-FA97-818D0A3F49FC}"/>
              </a:ext>
            </a:extLst>
          </p:cNvPr>
          <p:cNvSpPr txBox="1"/>
          <p:nvPr/>
        </p:nvSpPr>
        <p:spPr>
          <a:xfrm>
            <a:off x="5195754" y="6669616"/>
            <a:ext cx="18004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コースカテゴリを作成する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A0CC51CE-B52C-D97A-B952-1F9257FA13C7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849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コースを整理する際に便利な機能が「カテゴリ」です。コンピュータの「フォルダ」のようなイメージで、階層付けも可能です。</a:t>
            </a:r>
            <a:endParaRPr lang="en-US" altLang="ja-JP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教育機関の場合は「学年」や「学部</a:t>
            </a:r>
            <a:r>
              <a:rPr lang="en-US" altLang="ja-JP" dirty="0"/>
              <a:t>/</a:t>
            </a:r>
            <a:r>
              <a:rPr lang="ja-JP" altLang="en-US" dirty="0"/>
              <a:t>学科」、企業の場合は「年度」や「部署</a:t>
            </a:r>
            <a:r>
              <a:rPr lang="en-US" altLang="ja-JP" dirty="0"/>
              <a:t>/</a:t>
            </a:r>
            <a:r>
              <a:rPr lang="ja-JP" altLang="en-US" dirty="0"/>
              <a:t>支店」を基準に、まずは整理をしてみましょう。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1C9BB0-3B8C-155F-E57D-C6E25132617A}"/>
              </a:ext>
            </a:extLst>
          </p:cNvPr>
          <p:cNvSpPr/>
          <p:nvPr/>
        </p:nvSpPr>
        <p:spPr>
          <a:xfrm>
            <a:off x="-1" y="1301324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93978215-9947-2A4E-3ED7-C17EB0F6C8B4}"/>
              </a:ext>
            </a:extLst>
          </p:cNvPr>
          <p:cNvCxnSpPr>
            <a:cxnSpLocks/>
          </p:cNvCxnSpPr>
          <p:nvPr/>
        </p:nvCxnSpPr>
        <p:spPr>
          <a:xfrm>
            <a:off x="156000" y="5486400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06588A95-B8E2-B29A-3F9F-32563350E6F1}"/>
              </a:ext>
            </a:extLst>
          </p:cNvPr>
          <p:cNvCxnSpPr>
            <a:cxnSpLocks/>
          </p:cNvCxnSpPr>
          <p:nvPr/>
        </p:nvCxnSpPr>
        <p:spPr>
          <a:xfrm>
            <a:off x="156000" y="3295117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CB98AA12-8196-73D9-BE4A-027B160CDB1F}"/>
              </a:ext>
            </a:extLst>
          </p:cNvPr>
          <p:cNvGrpSpPr/>
          <p:nvPr/>
        </p:nvGrpSpPr>
        <p:grpSpPr>
          <a:xfrm>
            <a:off x="6264153" y="1496578"/>
            <a:ext cx="5753599" cy="1519661"/>
            <a:chOff x="6264153" y="1496578"/>
            <a:chExt cx="5753599" cy="1519661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F198A59D-1C30-E070-37F3-BA1810185A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708"/>
            <a:stretch/>
          </p:blipFill>
          <p:spPr>
            <a:xfrm>
              <a:off x="6264153" y="1496578"/>
              <a:ext cx="5753599" cy="1519661"/>
            </a:xfrm>
            <a:prstGeom prst="rect">
              <a:avLst/>
            </a:prstGeom>
          </p:spPr>
        </p:pic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4AD46EB0-F7D0-ECD9-FDBC-04C62F5FB428}"/>
                </a:ext>
              </a:extLst>
            </p:cNvPr>
            <p:cNvSpPr/>
            <p:nvPr/>
          </p:nvSpPr>
          <p:spPr>
            <a:xfrm>
              <a:off x="9837420" y="2644140"/>
              <a:ext cx="2065020" cy="30596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6FD00586-BFD2-E858-A13E-11FECA813353}"/>
                </a:ext>
              </a:extLst>
            </p:cNvPr>
            <p:cNvSpPr/>
            <p:nvPr/>
          </p:nvSpPr>
          <p:spPr>
            <a:xfrm>
              <a:off x="9837420" y="1923356"/>
              <a:ext cx="647700" cy="30596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F1E7092-FF83-DEC1-E222-6D9C3BE277E7}"/>
              </a:ext>
            </a:extLst>
          </p:cNvPr>
          <p:cNvGrpSpPr/>
          <p:nvPr/>
        </p:nvGrpSpPr>
        <p:grpSpPr>
          <a:xfrm>
            <a:off x="6264153" y="3395265"/>
            <a:ext cx="5303007" cy="1999692"/>
            <a:chOff x="6264153" y="3166665"/>
            <a:chExt cx="5303007" cy="1999692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2378B950-09F1-1F50-E5D7-06CDDA32418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9518"/>
            <a:stretch/>
          </p:blipFill>
          <p:spPr>
            <a:xfrm>
              <a:off x="6264153" y="3166665"/>
              <a:ext cx="5303007" cy="1999692"/>
            </a:xfrm>
            <a:prstGeom prst="rect">
              <a:avLst/>
            </a:prstGeom>
          </p:spPr>
        </p:pic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FF4CE431-2DD9-22B7-8181-1140D259E4DB}"/>
                </a:ext>
              </a:extLst>
            </p:cNvPr>
            <p:cNvSpPr/>
            <p:nvPr/>
          </p:nvSpPr>
          <p:spPr>
            <a:xfrm>
              <a:off x="9837420" y="4144003"/>
              <a:ext cx="1249680" cy="30596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987536B3-A61D-1423-3E8E-4235266B6908}"/>
              </a:ext>
            </a:extLst>
          </p:cNvPr>
          <p:cNvGrpSpPr/>
          <p:nvPr/>
        </p:nvGrpSpPr>
        <p:grpSpPr>
          <a:xfrm>
            <a:off x="6264153" y="5672686"/>
            <a:ext cx="5638287" cy="1039245"/>
            <a:chOff x="6264153" y="5444086"/>
            <a:chExt cx="5638287" cy="1039245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B13EAD7F-8250-4A77-93A3-3E3D81EEE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2246"/>
            <a:stretch/>
          </p:blipFill>
          <p:spPr>
            <a:xfrm>
              <a:off x="6264153" y="5444086"/>
              <a:ext cx="5638287" cy="1039245"/>
            </a:xfrm>
            <a:prstGeom prst="rect">
              <a:avLst/>
            </a:prstGeom>
          </p:spPr>
        </p:pic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E57096E0-2087-7D1E-62D0-59EB32590235}"/>
                </a:ext>
              </a:extLst>
            </p:cNvPr>
            <p:cNvSpPr/>
            <p:nvPr/>
          </p:nvSpPr>
          <p:spPr>
            <a:xfrm>
              <a:off x="6371406" y="6098478"/>
              <a:ext cx="2650673" cy="30596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6DD9C092-7186-8EFD-8C15-B6CE34D7B714}"/>
                </a:ext>
              </a:extLst>
            </p:cNvPr>
            <p:cNvSpPr/>
            <p:nvPr/>
          </p:nvSpPr>
          <p:spPr>
            <a:xfrm>
              <a:off x="6996247" y="5514787"/>
              <a:ext cx="280853" cy="305962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608767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</TotalTime>
  <Words>261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コースカテゴリを作成する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17</cp:revision>
  <dcterms:created xsi:type="dcterms:W3CDTF">2024-07-23T04:09:56Z</dcterms:created>
  <dcterms:modified xsi:type="dcterms:W3CDTF">2025-01-23T01:56:44Z</dcterms:modified>
</cp:coreProperties>
</file>